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2" r:id="rId1"/>
  </p:sldMasterIdLst>
  <p:notesMasterIdLst>
    <p:notesMasterId r:id="rId9"/>
  </p:notes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35942-E017-2542-89B6-477CFD5949F6}" v="96" dt="2019-10-21T20:41:15.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76631"/>
  </p:normalViewPr>
  <p:slideViewPr>
    <p:cSldViewPr snapToGrid="0" snapToObjects="1">
      <p:cViewPr varScale="1">
        <p:scale>
          <a:sx n="99" d="100"/>
          <a:sy n="99" d="100"/>
        </p:scale>
        <p:origin x="16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die Reed" userId="f4a2d5f3075d458f" providerId="LiveId" clId="{F2E35942-E017-2542-89B6-477CFD5949F6}"/>
    <pc:docChg chg="undo redo custSel mod addSld delSld modSld">
      <pc:chgData name="Eddie Reed" userId="f4a2d5f3075d458f" providerId="LiveId" clId="{F2E35942-E017-2542-89B6-477CFD5949F6}" dt="2019-10-21T20:41:54.139" v="1938" actId="27636"/>
      <pc:docMkLst>
        <pc:docMk/>
      </pc:docMkLst>
      <pc:sldChg chg="addSp delSp modSp mod setBg setClrOvrMap delDesignElem">
        <pc:chgData name="Eddie Reed" userId="f4a2d5f3075d458f" providerId="LiveId" clId="{F2E35942-E017-2542-89B6-477CFD5949F6}" dt="2019-10-21T19:02:19.409" v="693" actId="20577"/>
        <pc:sldMkLst>
          <pc:docMk/>
          <pc:sldMk cId="259688694" sldId="256"/>
        </pc:sldMkLst>
        <pc:spChg chg="mod ord">
          <ac:chgData name="Eddie Reed" userId="f4a2d5f3075d458f" providerId="LiveId" clId="{F2E35942-E017-2542-89B6-477CFD5949F6}" dt="2019-10-21T18:49:10.895" v="56" actId="14100"/>
          <ac:spMkLst>
            <pc:docMk/>
            <pc:sldMk cId="259688694" sldId="256"/>
            <ac:spMk id="2" creationId="{37C2A7B3-AC56-C947-856E-A77F66466D2D}"/>
          </ac:spMkLst>
        </pc:spChg>
        <pc:spChg chg="mod ord">
          <ac:chgData name="Eddie Reed" userId="f4a2d5f3075d458f" providerId="LiveId" clId="{F2E35942-E017-2542-89B6-477CFD5949F6}" dt="2019-10-21T19:02:19.409" v="693" actId="20577"/>
          <ac:spMkLst>
            <pc:docMk/>
            <pc:sldMk cId="259688694" sldId="256"/>
            <ac:spMk id="3" creationId="{E7BA7A5C-1460-9E4A-B28B-0CB37CD27237}"/>
          </ac:spMkLst>
        </pc:spChg>
        <pc:spChg chg="add del">
          <ac:chgData name="Eddie Reed" userId="f4a2d5f3075d458f" providerId="LiveId" clId="{F2E35942-E017-2542-89B6-477CFD5949F6}" dt="2019-10-21T18:45:18.050" v="9" actId="26606"/>
          <ac:spMkLst>
            <pc:docMk/>
            <pc:sldMk cId="259688694" sldId="256"/>
            <ac:spMk id="10" creationId="{E7ABCFA2-55B0-438C-A39A-637FFC6246E8}"/>
          </ac:spMkLst>
        </pc:spChg>
        <pc:spChg chg="add del">
          <ac:chgData name="Eddie Reed" userId="f4a2d5f3075d458f" providerId="LiveId" clId="{F2E35942-E017-2542-89B6-477CFD5949F6}" dt="2019-10-21T18:45:18.050" v="9" actId="26606"/>
          <ac:spMkLst>
            <pc:docMk/>
            <pc:sldMk cId="259688694" sldId="256"/>
            <ac:spMk id="11" creationId="{1BD2C934-710E-4E0E-9ED4-03F07E019205}"/>
          </ac:spMkLst>
        </pc:spChg>
        <pc:spChg chg="add del">
          <ac:chgData name="Eddie Reed" userId="f4a2d5f3075d458f" providerId="LiveId" clId="{F2E35942-E017-2542-89B6-477CFD5949F6}" dt="2019-10-21T18:42:27.004" v="1" actId="26606"/>
          <ac:spMkLst>
            <pc:docMk/>
            <pc:sldMk cId="259688694" sldId="256"/>
            <ac:spMk id="13" creationId="{4DC1E727-D507-47BD-925C-9DFB70ED3A8C}"/>
          </ac:spMkLst>
        </pc:spChg>
        <pc:spChg chg="add del">
          <ac:chgData name="Eddie Reed" userId="f4a2d5f3075d458f" providerId="LiveId" clId="{F2E35942-E017-2542-89B6-477CFD5949F6}" dt="2019-10-21T18:42:27.004" v="1" actId="26606"/>
          <ac:spMkLst>
            <pc:docMk/>
            <pc:sldMk cId="259688694" sldId="256"/>
            <ac:spMk id="15" creationId="{D4E84EBD-59D6-416D-9A25-F956E2939F96}"/>
          </ac:spMkLst>
        </pc:spChg>
        <pc:spChg chg="add del">
          <ac:chgData name="Eddie Reed" userId="f4a2d5f3075d458f" providerId="LiveId" clId="{F2E35942-E017-2542-89B6-477CFD5949F6}" dt="2019-10-21T18:42:27.004" v="1" actId="26606"/>
          <ac:spMkLst>
            <pc:docMk/>
            <pc:sldMk cId="259688694" sldId="256"/>
            <ac:spMk id="17" creationId="{67844CC2-F912-40ED-9E6F-15F01F938478}"/>
          </ac:spMkLst>
        </pc:spChg>
        <pc:spChg chg="add del">
          <ac:chgData name="Eddie Reed" userId="f4a2d5f3075d458f" providerId="LiveId" clId="{F2E35942-E017-2542-89B6-477CFD5949F6}" dt="2019-10-21T18:45:19.791" v="13" actId="26606"/>
          <ac:spMkLst>
            <pc:docMk/>
            <pc:sldMk cId="259688694" sldId="256"/>
            <ac:spMk id="18" creationId="{0EF77632-1A0C-4B9F-829B-226E68A78E9F}"/>
          </ac:spMkLst>
        </pc:spChg>
        <pc:spChg chg="add del">
          <ac:chgData name="Eddie Reed" userId="f4a2d5f3075d458f" providerId="LiveId" clId="{F2E35942-E017-2542-89B6-477CFD5949F6}" dt="2019-10-21T18:42:28.812" v="3" actId="26606"/>
          <ac:spMkLst>
            <pc:docMk/>
            <pc:sldMk cId="259688694" sldId="256"/>
            <ac:spMk id="19" creationId="{4DC1E727-D507-47BD-925C-9DFB70ED3A8C}"/>
          </ac:spMkLst>
        </pc:spChg>
        <pc:spChg chg="add del">
          <ac:chgData name="Eddie Reed" userId="f4a2d5f3075d458f" providerId="LiveId" clId="{F2E35942-E017-2542-89B6-477CFD5949F6}" dt="2019-10-21T18:42:28.812" v="3" actId="26606"/>
          <ac:spMkLst>
            <pc:docMk/>
            <pc:sldMk cId="259688694" sldId="256"/>
            <ac:spMk id="20" creationId="{4799BFCE-0BBF-4AC8-A428-EDECCF2C6E06}"/>
          </ac:spMkLst>
        </pc:spChg>
        <pc:spChg chg="add del">
          <ac:chgData name="Eddie Reed" userId="f4a2d5f3075d458f" providerId="LiveId" clId="{F2E35942-E017-2542-89B6-477CFD5949F6}" dt="2019-10-21T18:42:28.812" v="3" actId="26606"/>
          <ac:spMkLst>
            <pc:docMk/>
            <pc:sldMk cId="259688694" sldId="256"/>
            <ac:spMk id="21" creationId="{8A9654FD-D1A2-41E5-94E7-ED1592C0E5E7}"/>
          </ac:spMkLst>
        </pc:spChg>
        <pc:spChg chg="add del">
          <ac:chgData name="Eddie Reed" userId="f4a2d5f3075d458f" providerId="LiveId" clId="{F2E35942-E017-2542-89B6-477CFD5949F6}" dt="2019-10-21T18:45:19.791" v="13" actId="26606"/>
          <ac:spMkLst>
            <pc:docMk/>
            <pc:sldMk cId="259688694" sldId="256"/>
            <ac:spMk id="22" creationId="{F3DCFC27-6BCE-42B6-8372-070EA07685D7}"/>
          </ac:spMkLst>
        </pc:spChg>
        <pc:spChg chg="add del">
          <ac:chgData name="Eddie Reed" userId="f4a2d5f3075d458f" providerId="LiveId" clId="{F2E35942-E017-2542-89B6-477CFD5949F6}" dt="2019-10-21T18:42:31.092" v="6"/>
          <ac:spMkLst>
            <pc:docMk/>
            <pc:sldMk cId="259688694" sldId="256"/>
            <ac:spMk id="23" creationId="{4DC1E727-D507-47BD-925C-9DFB70ED3A8C}"/>
          </ac:spMkLst>
        </pc:spChg>
        <pc:spChg chg="add del">
          <ac:chgData name="Eddie Reed" userId="f4a2d5f3075d458f" providerId="LiveId" clId="{F2E35942-E017-2542-89B6-477CFD5949F6}" dt="2019-10-21T18:42:31.092" v="6"/>
          <ac:spMkLst>
            <pc:docMk/>
            <pc:sldMk cId="259688694" sldId="256"/>
            <ac:spMk id="24" creationId="{2BDEF1B6-CABC-4FE5-BBB0-98BACFAB07E1}"/>
          </ac:spMkLst>
        </pc:spChg>
        <pc:spChg chg="add del">
          <ac:chgData name="Eddie Reed" userId="f4a2d5f3075d458f" providerId="LiveId" clId="{F2E35942-E017-2542-89B6-477CFD5949F6}" dt="2019-10-21T18:42:31.092" v="6"/>
          <ac:spMkLst>
            <pc:docMk/>
            <pc:sldMk cId="259688694" sldId="256"/>
            <ac:spMk id="25" creationId="{B48BE8E5-C0F4-4C06-9B14-3DD8C03838B3}"/>
          </ac:spMkLst>
        </pc:spChg>
        <pc:spChg chg="add del">
          <ac:chgData name="Eddie Reed" userId="f4a2d5f3075d458f" providerId="LiveId" clId="{F2E35942-E017-2542-89B6-477CFD5949F6}" dt="2019-10-21T18:45:31.731" v="16"/>
          <ac:spMkLst>
            <pc:docMk/>
            <pc:sldMk cId="259688694" sldId="256"/>
            <ac:spMk id="30" creationId="{EEA869E1-F851-4A52-92F5-77E592B76A5B}"/>
          </ac:spMkLst>
        </pc:spChg>
        <pc:spChg chg="add del">
          <ac:chgData name="Eddie Reed" userId="f4a2d5f3075d458f" providerId="LiveId" clId="{F2E35942-E017-2542-89B6-477CFD5949F6}" dt="2019-10-21T18:45:31.731" v="16"/>
          <ac:spMkLst>
            <pc:docMk/>
            <pc:sldMk cId="259688694" sldId="256"/>
            <ac:spMk id="34" creationId="{742C14A9-3617-46DD-9FC4-ED828A7D3E6F}"/>
          </ac:spMkLst>
        </pc:spChg>
        <pc:spChg chg="add del">
          <ac:chgData name="Eddie Reed" userId="f4a2d5f3075d458f" providerId="LiveId" clId="{F2E35942-E017-2542-89B6-477CFD5949F6}" dt="2019-10-21T18:45:31.731" v="16"/>
          <ac:spMkLst>
            <pc:docMk/>
            <pc:sldMk cId="259688694" sldId="256"/>
            <ac:spMk id="36" creationId="{19E5CB6C-D5A1-44AB-BAD0-E76C67ED2802}"/>
          </ac:spMkLst>
        </pc:spChg>
        <pc:spChg chg="add del">
          <ac:chgData name="Eddie Reed" userId="f4a2d5f3075d458f" providerId="LiveId" clId="{F2E35942-E017-2542-89B6-477CFD5949F6}" dt="2019-10-21T18:46:08.018" v="18" actId="26606"/>
          <ac:spMkLst>
            <pc:docMk/>
            <pc:sldMk cId="259688694" sldId="256"/>
            <ac:spMk id="38" creationId="{2C6A2225-94AF-4BC4-98F4-77746E7B10A9}"/>
          </ac:spMkLst>
        </pc:spChg>
        <pc:spChg chg="add del">
          <ac:chgData name="Eddie Reed" userId="f4a2d5f3075d458f" providerId="LiveId" clId="{F2E35942-E017-2542-89B6-477CFD5949F6}" dt="2019-10-21T18:46:08.018" v="18" actId="26606"/>
          <ac:spMkLst>
            <pc:docMk/>
            <pc:sldMk cId="259688694" sldId="256"/>
            <ac:spMk id="39" creationId="{648F5915-2CE1-4F74-88C5-D4366893D2DF}"/>
          </ac:spMkLst>
        </pc:spChg>
        <pc:spChg chg="add del">
          <ac:chgData name="Eddie Reed" userId="f4a2d5f3075d458f" providerId="LiveId" clId="{F2E35942-E017-2542-89B6-477CFD5949F6}" dt="2019-10-21T18:47:08.651" v="30"/>
          <ac:spMkLst>
            <pc:docMk/>
            <pc:sldMk cId="259688694" sldId="256"/>
            <ac:spMk id="43" creationId="{0700D48D-C9AA-4000-A912-29A4FEA98A9F}"/>
          </ac:spMkLst>
        </pc:spChg>
        <pc:picChg chg="mod ord">
          <ac:chgData name="Eddie Reed" userId="f4a2d5f3075d458f" providerId="LiveId" clId="{F2E35942-E017-2542-89B6-477CFD5949F6}" dt="2019-10-21T18:46:10.310" v="21" actId="26606"/>
          <ac:picMkLst>
            <pc:docMk/>
            <pc:sldMk cId="259688694" sldId="256"/>
            <ac:picMk id="7" creationId="{72CBC5C6-77CC-F94D-ACB9-A96EE8C18CBB}"/>
          </ac:picMkLst>
        </pc:picChg>
        <pc:picChg chg="mod ord">
          <ac:chgData name="Eddie Reed" userId="f4a2d5f3075d458f" providerId="LiveId" clId="{F2E35942-E017-2542-89B6-477CFD5949F6}" dt="2019-10-21T18:46:10.310" v="21" actId="26606"/>
          <ac:picMkLst>
            <pc:docMk/>
            <pc:sldMk cId="259688694" sldId="256"/>
            <ac:picMk id="8" creationId="{DCF27FBC-8511-6D40-8F45-F805A902F51F}"/>
          </ac:picMkLst>
        </pc:picChg>
        <pc:picChg chg="add del">
          <ac:chgData name="Eddie Reed" userId="f4a2d5f3075d458f" providerId="LiveId" clId="{F2E35942-E017-2542-89B6-477CFD5949F6}" dt="2019-10-21T18:45:18.050" v="9" actId="26606"/>
          <ac:picMkLst>
            <pc:docMk/>
            <pc:sldMk cId="259688694" sldId="256"/>
            <ac:picMk id="14" creationId="{B0A40572-62E5-460B-AD24-B6628527ACB1}"/>
          </ac:picMkLst>
        </pc:picChg>
        <pc:picChg chg="add del">
          <ac:chgData name="Eddie Reed" userId="f4a2d5f3075d458f" providerId="LiveId" clId="{F2E35942-E017-2542-89B6-477CFD5949F6}" dt="2019-10-21T18:45:19.791" v="13" actId="26606"/>
          <ac:picMkLst>
            <pc:docMk/>
            <pc:sldMk cId="259688694" sldId="256"/>
            <ac:picMk id="27" creationId="{F82046CE-87C5-4670-A404-6AB453F5A928}"/>
          </ac:picMkLst>
        </pc:picChg>
        <pc:picChg chg="add del">
          <ac:chgData name="Eddie Reed" userId="f4a2d5f3075d458f" providerId="LiveId" clId="{F2E35942-E017-2542-89B6-477CFD5949F6}" dt="2019-10-21T18:45:31.731" v="16"/>
          <ac:picMkLst>
            <pc:docMk/>
            <pc:sldMk cId="259688694" sldId="256"/>
            <ac:picMk id="31" creationId="{B083AD55-8296-44BD-8E14-DD2DDBC351B0}"/>
          </ac:picMkLst>
        </pc:picChg>
        <pc:picChg chg="add del">
          <ac:chgData name="Eddie Reed" userId="f4a2d5f3075d458f" providerId="LiveId" clId="{F2E35942-E017-2542-89B6-477CFD5949F6}" dt="2019-10-21T18:45:31.731" v="16"/>
          <ac:picMkLst>
            <pc:docMk/>
            <pc:sldMk cId="259688694" sldId="256"/>
            <ac:picMk id="37" creationId="{D5A16967-5C32-4A48-9F02-4F0228AC8DBA}"/>
          </ac:picMkLst>
        </pc:picChg>
        <pc:picChg chg="add del">
          <ac:chgData name="Eddie Reed" userId="f4a2d5f3075d458f" providerId="LiveId" clId="{F2E35942-E017-2542-89B6-477CFD5949F6}" dt="2019-10-21T18:46:10.299" v="20" actId="26606"/>
          <ac:picMkLst>
            <pc:docMk/>
            <pc:sldMk cId="259688694" sldId="256"/>
            <ac:picMk id="41" creationId="{22901FED-4FC9-4ED5-8123-C98BCD1616BA}"/>
          </ac:picMkLst>
        </pc:picChg>
        <pc:cxnChg chg="add del">
          <ac:chgData name="Eddie Reed" userId="f4a2d5f3075d458f" providerId="LiveId" clId="{F2E35942-E017-2542-89B6-477CFD5949F6}" dt="2019-10-21T18:45:18.050" v="9" actId="26606"/>
          <ac:cxnSpMkLst>
            <pc:docMk/>
            <pc:sldMk cId="259688694" sldId="256"/>
            <ac:cxnSpMk id="12" creationId="{0AD0F4F3-8F5C-421F-9FC1-DB3ED0BF61DF}"/>
          </ac:cxnSpMkLst>
        </pc:cxnChg>
        <pc:cxnChg chg="add del">
          <ac:chgData name="Eddie Reed" userId="f4a2d5f3075d458f" providerId="LiveId" clId="{F2E35942-E017-2542-89B6-477CFD5949F6}" dt="2019-10-21T18:45:18.050" v="9" actId="26606"/>
          <ac:cxnSpMkLst>
            <pc:docMk/>
            <pc:sldMk cId="259688694" sldId="256"/>
            <ac:cxnSpMk id="16" creationId="{F1D872D4-D7E5-4CD8-9DAC-2BC612F08E69}"/>
          </ac:cxnSpMkLst>
        </pc:cxnChg>
        <pc:cxnChg chg="add del">
          <ac:chgData name="Eddie Reed" userId="f4a2d5f3075d458f" providerId="LiveId" clId="{F2E35942-E017-2542-89B6-477CFD5949F6}" dt="2019-10-21T18:45:19.791" v="13" actId="26606"/>
          <ac:cxnSpMkLst>
            <pc:docMk/>
            <pc:sldMk cId="259688694" sldId="256"/>
            <ac:cxnSpMk id="26" creationId="{96A4B1E0-284C-4A01-8141-A24D2B8EE093}"/>
          </ac:cxnSpMkLst>
        </pc:cxnChg>
        <pc:cxnChg chg="add del">
          <ac:chgData name="Eddie Reed" userId="f4a2d5f3075d458f" providerId="LiveId" clId="{F2E35942-E017-2542-89B6-477CFD5949F6}" dt="2019-10-21T18:45:19.791" v="13" actId="26606"/>
          <ac:cxnSpMkLst>
            <pc:docMk/>
            <pc:sldMk cId="259688694" sldId="256"/>
            <ac:cxnSpMk id="28" creationId="{A224BAD7-5931-4CA6-BB58-0CBCFCFA65A5}"/>
          </ac:cxnSpMkLst>
        </pc:cxnChg>
        <pc:cxnChg chg="add del">
          <ac:chgData name="Eddie Reed" userId="f4a2d5f3075d458f" providerId="LiveId" clId="{F2E35942-E017-2542-89B6-477CFD5949F6}" dt="2019-10-21T18:45:31.731" v="16"/>
          <ac:cxnSpMkLst>
            <pc:docMk/>
            <pc:sldMk cId="259688694" sldId="256"/>
            <ac:cxnSpMk id="29" creationId="{942D078B-EF20-4DB1-AA1B-87F212C56A9A}"/>
          </ac:cxnSpMkLst>
        </pc:cxnChg>
        <pc:cxnChg chg="add del">
          <ac:chgData name="Eddie Reed" userId="f4a2d5f3075d458f" providerId="LiveId" clId="{F2E35942-E017-2542-89B6-477CFD5949F6}" dt="2019-10-21T18:45:31.731" v="16"/>
          <ac:cxnSpMkLst>
            <pc:docMk/>
            <pc:sldMk cId="259688694" sldId="256"/>
            <ac:cxnSpMk id="32" creationId="{2BF46B26-15FC-4C5A-94FA-AE9ED64B5C20}"/>
          </ac:cxnSpMkLst>
        </pc:cxnChg>
        <pc:cxnChg chg="add del">
          <ac:chgData name="Eddie Reed" userId="f4a2d5f3075d458f" providerId="LiveId" clId="{F2E35942-E017-2542-89B6-477CFD5949F6}" dt="2019-10-21T18:45:31.731" v="16"/>
          <ac:cxnSpMkLst>
            <pc:docMk/>
            <pc:sldMk cId="259688694" sldId="256"/>
            <ac:cxnSpMk id="33" creationId="{BADF1045-FC61-45F9-B214-2286C9675985}"/>
          </ac:cxnSpMkLst>
        </pc:cxnChg>
        <pc:cxnChg chg="add del">
          <ac:chgData name="Eddie Reed" userId="f4a2d5f3075d458f" providerId="LiveId" clId="{F2E35942-E017-2542-89B6-477CFD5949F6}" dt="2019-10-21T18:45:31.731" v="16"/>
          <ac:cxnSpMkLst>
            <pc:docMk/>
            <pc:sldMk cId="259688694" sldId="256"/>
            <ac:cxnSpMk id="35" creationId="{19AB0109-1C89-41F0-9EDF-3DE017BE3F27}"/>
          </ac:cxnSpMkLst>
        </pc:cxnChg>
        <pc:cxnChg chg="add del">
          <ac:chgData name="Eddie Reed" userId="f4a2d5f3075d458f" providerId="LiveId" clId="{F2E35942-E017-2542-89B6-477CFD5949F6}" dt="2019-10-21T18:47:08.651" v="30"/>
          <ac:cxnSpMkLst>
            <pc:docMk/>
            <pc:sldMk cId="259688694" sldId="256"/>
            <ac:cxnSpMk id="44" creationId="{805E69BC-D844-4AB5-9E35-ED458EE29655}"/>
          </ac:cxnSpMkLst>
        </pc:cxnChg>
        <pc:cxnChg chg="add del">
          <ac:chgData name="Eddie Reed" userId="f4a2d5f3075d458f" providerId="LiveId" clId="{F2E35942-E017-2542-89B6-477CFD5949F6}" dt="2019-10-21T18:47:08.651" v="30"/>
          <ac:cxnSpMkLst>
            <pc:docMk/>
            <pc:sldMk cId="259688694" sldId="256"/>
            <ac:cxnSpMk id="45" creationId="{4312C673-8179-457E-AD2A-D1FAE4CC961A}"/>
          </ac:cxnSpMkLst>
        </pc:cxnChg>
      </pc:sldChg>
      <pc:sldChg chg="addSp delSp modSp del mod setBg setClrOvrMap">
        <pc:chgData name="Eddie Reed" userId="f4a2d5f3075d458f" providerId="LiveId" clId="{F2E35942-E017-2542-89B6-477CFD5949F6}" dt="2019-10-21T18:50:37.405" v="61" actId="2696"/>
        <pc:sldMkLst>
          <pc:docMk/>
          <pc:sldMk cId="1509410631" sldId="257"/>
        </pc:sldMkLst>
        <pc:spChg chg="mod">
          <ac:chgData name="Eddie Reed" userId="f4a2d5f3075d458f" providerId="LiveId" clId="{F2E35942-E017-2542-89B6-477CFD5949F6}" dt="2019-10-21T18:49:29.587" v="59" actId="120"/>
          <ac:spMkLst>
            <pc:docMk/>
            <pc:sldMk cId="1509410631" sldId="257"/>
            <ac:spMk id="2" creationId="{A94DD828-66DC-2742-8251-D5DF58E201B0}"/>
          </ac:spMkLst>
        </pc:spChg>
        <pc:spChg chg="add del mod">
          <ac:chgData name="Eddie Reed" userId="f4a2d5f3075d458f" providerId="LiveId" clId="{F2E35942-E017-2542-89B6-477CFD5949F6}" dt="2019-10-21T18:48:04.113" v="44" actId="26606"/>
          <ac:spMkLst>
            <pc:docMk/>
            <pc:sldMk cId="1509410631" sldId="257"/>
            <ac:spMk id="3" creationId="{0E619E3F-AEE7-1549-9EEB-E7AA828292E1}"/>
          </ac:spMkLst>
        </pc:spChg>
        <pc:spChg chg="add del">
          <ac:chgData name="Eddie Reed" userId="f4a2d5f3075d458f" providerId="LiveId" clId="{F2E35942-E017-2542-89B6-477CFD5949F6}" dt="2019-10-21T18:48:04.113" v="44" actId="26606"/>
          <ac:spMkLst>
            <pc:docMk/>
            <pc:sldMk cId="1509410631" sldId="257"/>
            <ac:spMk id="8" creationId="{48A740BC-A0AA-45E0-B899-2AE9C6FE11CA}"/>
          </ac:spMkLst>
        </pc:spChg>
        <pc:picChg chg="add del">
          <ac:chgData name="Eddie Reed" userId="f4a2d5f3075d458f" providerId="LiveId" clId="{F2E35942-E017-2542-89B6-477CFD5949F6}" dt="2019-10-21T18:48:04.105" v="43" actId="26606"/>
          <ac:picMkLst>
            <pc:docMk/>
            <pc:sldMk cId="1509410631" sldId="257"/>
            <ac:picMk id="12" creationId="{22B205D8-109F-43F8-AF78-0E1AF4A74D58}"/>
          </ac:picMkLst>
        </pc:picChg>
        <pc:picChg chg="add">
          <ac:chgData name="Eddie Reed" userId="f4a2d5f3075d458f" providerId="LiveId" clId="{F2E35942-E017-2542-89B6-477CFD5949F6}" dt="2019-10-21T18:48:04.113" v="44" actId="26606"/>
          <ac:picMkLst>
            <pc:docMk/>
            <pc:sldMk cId="1509410631" sldId="257"/>
            <ac:picMk id="14" creationId="{91915997-2423-40A4-AFB4-5A480C26FDE4}"/>
          </ac:picMkLst>
        </pc:picChg>
        <pc:cxnChg chg="add del">
          <ac:chgData name="Eddie Reed" userId="f4a2d5f3075d458f" providerId="LiveId" clId="{F2E35942-E017-2542-89B6-477CFD5949F6}" dt="2019-10-21T18:48:04.113" v="44" actId="26606"/>
          <ac:cxnSpMkLst>
            <pc:docMk/>
            <pc:sldMk cId="1509410631" sldId="257"/>
            <ac:cxnSpMk id="10" creationId="{B874EF51-C858-4BB9-97C3-D17755787127}"/>
          </ac:cxnSpMkLst>
        </pc:cxnChg>
      </pc:sldChg>
      <pc:sldChg chg="addSp modSp add mod setBg setClrOvrMap">
        <pc:chgData name="Eddie Reed" userId="f4a2d5f3075d458f" providerId="LiveId" clId="{F2E35942-E017-2542-89B6-477CFD5949F6}" dt="2019-10-21T20:23:42.315" v="1752" actId="255"/>
        <pc:sldMkLst>
          <pc:docMk/>
          <pc:sldMk cId="3048347785" sldId="258"/>
        </pc:sldMkLst>
        <pc:spChg chg="mod">
          <ac:chgData name="Eddie Reed" userId="f4a2d5f3075d458f" providerId="LiveId" clId="{F2E35942-E017-2542-89B6-477CFD5949F6}" dt="2019-10-21T18:50:54.079" v="82" actId="20577"/>
          <ac:spMkLst>
            <pc:docMk/>
            <pc:sldMk cId="3048347785" sldId="258"/>
            <ac:spMk id="2" creationId="{324970F2-2948-CB49-9714-9FEE5FF67AE1}"/>
          </ac:spMkLst>
        </pc:spChg>
        <pc:spChg chg="mod">
          <ac:chgData name="Eddie Reed" userId="f4a2d5f3075d458f" providerId="LiveId" clId="{F2E35942-E017-2542-89B6-477CFD5949F6}" dt="2019-10-21T20:23:42.315" v="1752" actId="255"/>
          <ac:spMkLst>
            <pc:docMk/>
            <pc:sldMk cId="3048347785" sldId="258"/>
            <ac:spMk id="3" creationId="{3351159E-BF16-6844-8814-40CA64791990}"/>
          </ac:spMkLst>
        </pc:spChg>
        <pc:spChg chg="add">
          <ac:chgData name="Eddie Reed" userId="f4a2d5f3075d458f" providerId="LiveId" clId="{F2E35942-E017-2542-89B6-477CFD5949F6}" dt="2019-10-21T18:50:24.293" v="60" actId="26606"/>
          <ac:spMkLst>
            <pc:docMk/>
            <pc:sldMk cId="3048347785" sldId="258"/>
            <ac:spMk id="8" creationId="{48A740BC-A0AA-45E0-B899-2AE9C6FE11CA}"/>
          </ac:spMkLst>
        </pc:spChg>
        <pc:cxnChg chg="add">
          <ac:chgData name="Eddie Reed" userId="f4a2d5f3075d458f" providerId="LiveId" clId="{F2E35942-E017-2542-89B6-477CFD5949F6}" dt="2019-10-21T18:50:24.293" v="60" actId="26606"/>
          <ac:cxnSpMkLst>
            <pc:docMk/>
            <pc:sldMk cId="3048347785" sldId="258"/>
            <ac:cxnSpMk id="10" creationId="{B874EF51-C858-4BB9-97C3-D17755787127}"/>
          </ac:cxnSpMkLst>
        </pc:cxnChg>
      </pc:sldChg>
      <pc:sldChg chg="addSp delSp modSp add mod setBg setClrOvrMap">
        <pc:chgData name="Eddie Reed" userId="f4a2d5f3075d458f" providerId="LiveId" clId="{F2E35942-E017-2542-89B6-477CFD5949F6}" dt="2019-10-21T19:57:59.726" v="1568" actId="26606"/>
        <pc:sldMkLst>
          <pc:docMk/>
          <pc:sldMk cId="1590886590" sldId="259"/>
        </pc:sldMkLst>
        <pc:spChg chg="mod">
          <ac:chgData name="Eddie Reed" userId="f4a2d5f3075d458f" providerId="LiveId" clId="{F2E35942-E017-2542-89B6-477CFD5949F6}" dt="2019-10-21T19:57:59.726" v="1568" actId="26606"/>
          <ac:spMkLst>
            <pc:docMk/>
            <pc:sldMk cId="1590886590" sldId="259"/>
            <ac:spMk id="2" creationId="{A06E6243-8360-4245-AEB1-3E2305803B7C}"/>
          </ac:spMkLst>
        </pc:spChg>
        <pc:spChg chg="add del mod">
          <ac:chgData name="Eddie Reed" userId="f4a2d5f3075d458f" providerId="LiveId" clId="{F2E35942-E017-2542-89B6-477CFD5949F6}" dt="2019-10-21T19:57:59.726" v="1568" actId="26606"/>
          <ac:spMkLst>
            <pc:docMk/>
            <pc:sldMk cId="1590886590" sldId="259"/>
            <ac:spMk id="3" creationId="{1BCEF93A-4BC2-CE47-A494-20E638A0811A}"/>
          </ac:spMkLst>
        </pc:spChg>
        <pc:spChg chg="add del">
          <ac:chgData name="Eddie Reed" userId="f4a2d5f3075d458f" providerId="LiveId" clId="{F2E35942-E017-2542-89B6-477CFD5949F6}" dt="2019-10-21T19:57:59.726" v="1568" actId="26606"/>
          <ac:spMkLst>
            <pc:docMk/>
            <pc:sldMk cId="1590886590" sldId="259"/>
            <ac:spMk id="8" creationId="{EA67B5B4-3A24-436E-B663-1B2EBFF8A0CD}"/>
          </ac:spMkLst>
        </pc:spChg>
        <pc:spChg chg="add del">
          <ac:chgData name="Eddie Reed" userId="f4a2d5f3075d458f" providerId="LiveId" clId="{F2E35942-E017-2542-89B6-477CFD5949F6}" dt="2019-10-21T19:57:59.726" v="1568" actId="26606"/>
          <ac:spMkLst>
            <pc:docMk/>
            <pc:sldMk cId="1590886590" sldId="259"/>
            <ac:spMk id="10" creationId="{987FDF89-C993-41F4-A1B8-DBAFF16008A9}"/>
          </ac:spMkLst>
        </pc:spChg>
        <pc:spChg chg="add del">
          <ac:chgData name="Eddie Reed" userId="f4a2d5f3075d458f" providerId="LiveId" clId="{F2E35942-E017-2542-89B6-477CFD5949F6}" dt="2019-10-21T19:57:59.726" v="1568" actId="26606"/>
          <ac:spMkLst>
            <pc:docMk/>
            <pc:sldMk cId="1590886590" sldId="259"/>
            <ac:spMk id="12" creationId="{64E585EA-75FD-4025-8270-F66A58A15CDA}"/>
          </ac:spMkLst>
        </pc:spChg>
        <pc:spChg chg="add del">
          <ac:chgData name="Eddie Reed" userId="f4a2d5f3075d458f" providerId="LiveId" clId="{F2E35942-E017-2542-89B6-477CFD5949F6}" dt="2019-10-21T19:57:59.726" v="1568" actId="26606"/>
          <ac:spMkLst>
            <pc:docMk/>
            <pc:sldMk cId="1590886590" sldId="259"/>
            <ac:spMk id="19" creationId="{BE95D989-81FA-4BAD-9AD5-E46CEDA91B36}"/>
          </ac:spMkLst>
        </pc:spChg>
        <pc:spChg chg="add del">
          <ac:chgData name="Eddie Reed" userId="f4a2d5f3075d458f" providerId="LiveId" clId="{F2E35942-E017-2542-89B6-477CFD5949F6}" dt="2019-10-21T19:57:59.726" v="1568" actId="26606"/>
          <ac:spMkLst>
            <pc:docMk/>
            <pc:sldMk cId="1590886590" sldId="259"/>
            <ac:spMk id="21" creationId="{156189E5-8A3E-4CFD-B71B-CCD0F8495E56}"/>
          </ac:spMkLst>
        </pc:spChg>
        <pc:graphicFrameChg chg="add del">
          <ac:chgData name="Eddie Reed" userId="f4a2d5f3075d458f" providerId="LiveId" clId="{F2E35942-E017-2542-89B6-477CFD5949F6}" dt="2019-10-21T19:57:59.726" v="1568" actId="26606"/>
          <ac:graphicFrameMkLst>
            <pc:docMk/>
            <pc:sldMk cId="1590886590" sldId="259"/>
            <ac:graphicFrameMk id="14" creationId="{AC07ACC1-5D58-43EA-9A3C-6D3657DC535E}"/>
          </ac:graphicFrameMkLst>
        </pc:graphicFrameChg>
      </pc:sldChg>
      <pc:sldChg chg="addSp delSp modSp add mod setBg setClrOvrMap">
        <pc:chgData name="Eddie Reed" userId="f4a2d5f3075d458f" providerId="LiveId" clId="{F2E35942-E017-2542-89B6-477CFD5949F6}" dt="2019-10-21T19:57:52.970" v="1566" actId="26606"/>
        <pc:sldMkLst>
          <pc:docMk/>
          <pc:sldMk cId="692619674" sldId="260"/>
        </pc:sldMkLst>
        <pc:spChg chg="mod">
          <ac:chgData name="Eddie Reed" userId="f4a2d5f3075d458f" providerId="LiveId" clId="{F2E35942-E017-2542-89B6-477CFD5949F6}" dt="2019-10-21T19:57:52.970" v="1566" actId="26606"/>
          <ac:spMkLst>
            <pc:docMk/>
            <pc:sldMk cId="692619674" sldId="260"/>
            <ac:spMk id="2" creationId="{6EA996CF-1629-5F42-ACBB-184923190A9F}"/>
          </ac:spMkLst>
        </pc:spChg>
        <pc:spChg chg="add del mod">
          <ac:chgData name="Eddie Reed" userId="f4a2d5f3075d458f" providerId="LiveId" clId="{F2E35942-E017-2542-89B6-477CFD5949F6}" dt="2019-10-21T19:52:46.270" v="1561" actId="26606"/>
          <ac:spMkLst>
            <pc:docMk/>
            <pc:sldMk cId="692619674" sldId="260"/>
            <ac:spMk id="3" creationId="{63E5EA69-4D38-5442-B918-19D0DDB99FA3}"/>
          </ac:spMkLst>
        </pc:spChg>
        <pc:spChg chg="add del">
          <ac:chgData name="Eddie Reed" userId="f4a2d5f3075d458f" providerId="LiveId" clId="{F2E35942-E017-2542-89B6-477CFD5949F6}" dt="2019-10-21T19:52:05.175" v="1546" actId="26606"/>
          <ac:spMkLst>
            <pc:docMk/>
            <pc:sldMk cId="692619674" sldId="260"/>
            <ac:spMk id="10" creationId="{E0D60ECE-8986-45DC-B7FE-EC7699B466B8}"/>
          </ac:spMkLst>
        </pc:spChg>
        <pc:spChg chg="add del">
          <ac:chgData name="Eddie Reed" userId="f4a2d5f3075d458f" providerId="LiveId" clId="{F2E35942-E017-2542-89B6-477CFD5949F6}" dt="2019-10-21T19:52:05.175" v="1546" actId="26606"/>
          <ac:spMkLst>
            <pc:docMk/>
            <pc:sldMk cId="692619674" sldId="260"/>
            <ac:spMk id="12" creationId="{96964194-5878-40D2-8EC0-DDC58387FA56}"/>
          </ac:spMkLst>
        </pc:spChg>
        <pc:spChg chg="add del">
          <ac:chgData name="Eddie Reed" userId="f4a2d5f3075d458f" providerId="LiveId" clId="{F2E35942-E017-2542-89B6-477CFD5949F6}" dt="2019-10-21T19:52:12.610" v="1548" actId="26606"/>
          <ac:spMkLst>
            <pc:docMk/>
            <pc:sldMk cId="692619674" sldId="260"/>
            <ac:spMk id="14" creationId="{46C2E80F-49A6-4372-B103-219D417A55ED}"/>
          </ac:spMkLst>
        </pc:spChg>
        <pc:spChg chg="add del">
          <ac:chgData name="Eddie Reed" userId="f4a2d5f3075d458f" providerId="LiveId" clId="{F2E35942-E017-2542-89B6-477CFD5949F6}" dt="2019-10-21T19:52:16.546" v="1550" actId="26606"/>
          <ac:spMkLst>
            <pc:docMk/>
            <pc:sldMk cId="692619674" sldId="260"/>
            <ac:spMk id="16" creationId="{46C2E80F-49A6-4372-B103-219D417A55ED}"/>
          </ac:spMkLst>
        </pc:spChg>
        <pc:spChg chg="add del">
          <ac:chgData name="Eddie Reed" userId="f4a2d5f3075d458f" providerId="LiveId" clId="{F2E35942-E017-2542-89B6-477CFD5949F6}" dt="2019-10-21T19:52:35.343" v="1552" actId="26606"/>
          <ac:spMkLst>
            <pc:docMk/>
            <pc:sldMk cId="692619674" sldId="260"/>
            <ac:spMk id="19" creationId="{46C2E80F-49A6-4372-B103-219D417A55ED}"/>
          </ac:spMkLst>
        </pc:spChg>
        <pc:spChg chg="add del">
          <ac:chgData name="Eddie Reed" userId="f4a2d5f3075d458f" providerId="LiveId" clId="{F2E35942-E017-2542-89B6-477CFD5949F6}" dt="2019-10-21T19:52:38.281" v="1554" actId="26606"/>
          <ac:spMkLst>
            <pc:docMk/>
            <pc:sldMk cId="692619674" sldId="260"/>
            <ac:spMk id="22" creationId="{A5711A0E-A428-4ED1-96CB-33D69FD842E4}"/>
          </ac:spMkLst>
        </pc:spChg>
        <pc:spChg chg="add del">
          <ac:chgData name="Eddie Reed" userId="f4a2d5f3075d458f" providerId="LiveId" clId="{F2E35942-E017-2542-89B6-477CFD5949F6}" dt="2019-10-21T19:52:39.541" v="1556" actId="26606"/>
          <ac:spMkLst>
            <pc:docMk/>
            <pc:sldMk cId="692619674" sldId="260"/>
            <ac:spMk id="26" creationId="{63E5EA69-4D38-5442-B918-19D0DDB99FA3}"/>
          </ac:spMkLst>
        </pc:spChg>
        <pc:spChg chg="add del">
          <ac:chgData name="Eddie Reed" userId="f4a2d5f3075d458f" providerId="LiveId" clId="{F2E35942-E017-2542-89B6-477CFD5949F6}" dt="2019-10-21T19:52:41.747" v="1558" actId="26606"/>
          <ac:spMkLst>
            <pc:docMk/>
            <pc:sldMk cId="692619674" sldId="260"/>
            <ac:spMk id="28" creationId="{5B336162-B533-4EFE-8BB3-8EBB4A5E32F8}"/>
          </ac:spMkLst>
        </pc:spChg>
        <pc:spChg chg="add del">
          <ac:chgData name="Eddie Reed" userId="f4a2d5f3075d458f" providerId="LiveId" clId="{F2E35942-E017-2542-89B6-477CFD5949F6}" dt="2019-10-21T19:52:41.747" v="1558" actId="26606"/>
          <ac:spMkLst>
            <pc:docMk/>
            <pc:sldMk cId="692619674" sldId="260"/>
            <ac:spMk id="29" creationId="{63E5EA69-4D38-5442-B918-19D0DDB99FA3}"/>
          </ac:spMkLst>
        </pc:spChg>
        <pc:spChg chg="add del">
          <ac:chgData name="Eddie Reed" userId="f4a2d5f3075d458f" providerId="LiveId" clId="{F2E35942-E017-2542-89B6-477CFD5949F6}" dt="2019-10-21T19:52:46.220" v="1560" actId="26606"/>
          <ac:spMkLst>
            <pc:docMk/>
            <pc:sldMk cId="692619674" sldId="260"/>
            <ac:spMk id="31" creationId="{46C2E80F-49A6-4372-B103-219D417A55ED}"/>
          </ac:spMkLst>
        </pc:spChg>
        <pc:spChg chg="add del">
          <ac:chgData name="Eddie Reed" userId="f4a2d5f3075d458f" providerId="LiveId" clId="{F2E35942-E017-2542-89B6-477CFD5949F6}" dt="2019-10-21T19:57:52.970" v="1566" actId="26606"/>
          <ac:spMkLst>
            <pc:docMk/>
            <pc:sldMk cId="692619674" sldId="260"/>
            <ac:spMk id="34" creationId="{46C2E80F-49A6-4372-B103-219D417A55ED}"/>
          </ac:spMkLst>
        </pc:spChg>
        <pc:spChg chg="add del">
          <ac:chgData name="Eddie Reed" userId="f4a2d5f3075d458f" providerId="LiveId" clId="{F2E35942-E017-2542-89B6-477CFD5949F6}" dt="2019-10-21T19:57:42.585" v="1564" actId="26606"/>
          <ac:spMkLst>
            <pc:docMk/>
            <pc:sldMk cId="692619674" sldId="260"/>
            <ac:spMk id="40" creationId="{BE95D989-81FA-4BAD-9AD5-E46CEDA91B36}"/>
          </ac:spMkLst>
        </pc:spChg>
        <pc:spChg chg="add del">
          <ac:chgData name="Eddie Reed" userId="f4a2d5f3075d458f" providerId="LiveId" clId="{F2E35942-E017-2542-89B6-477CFD5949F6}" dt="2019-10-21T19:57:42.585" v="1564" actId="26606"/>
          <ac:spMkLst>
            <pc:docMk/>
            <pc:sldMk cId="692619674" sldId="260"/>
            <ac:spMk id="42" creationId="{156189E5-8A3E-4CFD-B71B-CCD0F8495E56}"/>
          </ac:spMkLst>
        </pc:spChg>
        <pc:spChg chg="add del">
          <ac:chgData name="Eddie Reed" userId="f4a2d5f3075d458f" providerId="LiveId" clId="{F2E35942-E017-2542-89B6-477CFD5949F6}" dt="2019-10-21T19:57:52.970" v="1566" actId="26606"/>
          <ac:spMkLst>
            <pc:docMk/>
            <pc:sldMk cId="692619674" sldId="260"/>
            <ac:spMk id="44" creationId="{BE95D989-81FA-4BAD-9AD5-E46CEDA91B36}"/>
          </ac:spMkLst>
        </pc:spChg>
        <pc:spChg chg="add del">
          <ac:chgData name="Eddie Reed" userId="f4a2d5f3075d458f" providerId="LiveId" clId="{F2E35942-E017-2542-89B6-477CFD5949F6}" dt="2019-10-21T19:57:52.970" v="1566" actId="26606"/>
          <ac:spMkLst>
            <pc:docMk/>
            <pc:sldMk cId="692619674" sldId="260"/>
            <ac:spMk id="45" creationId="{156189E5-8A3E-4CFD-B71B-CCD0F8495E56}"/>
          </ac:spMkLst>
        </pc:spChg>
        <pc:grpChg chg="add del">
          <ac:chgData name="Eddie Reed" userId="f4a2d5f3075d458f" providerId="LiveId" clId="{F2E35942-E017-2542-89B6-477CFD5949F6}" dt="2019-10-21T19:52:39.541" v="1556" actId="26606"/>
          <ac:grpSpMkLst>
            <pc:docMk/>
            <pc:sldMk cId="692619674" sldId="260"/>
            <ac:grpSpMk id="8" creationId="{5F8A7F7F-DD1A-4F41-98AC-B9CE2A620CDC}"/>
          </ac:grpSpMkLst>
        </pc:grpChg>
        <pc:graphicFrameChg chg="add del">
          <ac:chgData name="Eddie Reed" userId="f4a2d5f3075d458f" providerId="LiveId" clId="{F2E35942-E017-2542-89B6-477CFD5949F6}" dt="2019-10-21T19:52:12.610" v="1548" actId="26606"/>
          <ac:graphicFrameMkLst>
            <pc:docMk/>
            <pc:sldMk cId="692619674" sldId="260"/>
            <ac:graphicFrameMk id="5" creationId="{1C204512-C107-4743-AC5C-9D86791CB8D4}"/>
          </ac:graphicFrameMkLst>
        </pc:graphicFrameChg>
        <pc:graphicFrameChg chg="add del">
          <ac:chgData name="Eddie Reed" userId="f4a2d5f3075d458f" providerId="LiveId" clId="{F2E35942-E017-2542-89B6-477CFD5949F6}" dt="2019-10-21T19:52:16.546" v="1550" actId="26606"/>
          <ac:graphicFrameMkLst>
            <pc:docMk/>
            <pc:sldMk cId="692619674" sldId="260"/>
            <ac:graphicFrameMk id="17" creationId="{32D1921A-2631-4559-A51A-EBDB654001FC}"/>
          </ac:graphicFrameMkLst>
        </pc:graphicFrameChg>
        <pc:graphicFrameChg chg="add del">
          <ac:chgData name="Eddie Reed" userId="f4a2d5f3075d458f" providerId="LiveId" clId="{F2E35942-E017-2542-89B6-477CFD5949F6}" dt="2019-10-21T19:52:35.343" v="1552" actId="26606"/>
          <ac:graphicFrameMkLst>
            <pc:docMk/>
            <pc:sldMk cId="692619674" sldId="260"/>
            <ac:graphicFrameMk id="20" creationId="{1C204512-C107-4743-AC5C-9D86791CB8D4}"/>
          </ac:graphicFrameMkLst>
        </pc:graphicFrameChg>
        <pc:graphicFrameChg chg="add del">
          <ac:chgData name="Eddie Reed" userId="f4a2d5f3075d458f" providerId="LiveId" clId="{F2E35942-E017-2542-89B6-477CFD5949F6}" dt="2019-10-21T19:52:38.281" v="1554" actId="26606"/>
          <ac:graphicFrameMkLst>
            <pc:docMk/>
            <pc:sldMk cId="692619674" sldId="260"/>
            <ac:graphicFrameMk id="23" creationId="{662C0DED-661B-4F92-A56B-FEA680EBBF99}"/>
          </ac:graphicFrameMkLst>
        </pc:graphicFrameChg>
        <pc:graphicFrameChg chg="add del">
          <ac:chgData name="Eddie Reed" userId="f4a2d5f3075d458f" providerId="LiveId" clId="{F2E35942-E017-2542-89B6-477CFD5949F6}" dt="2019-10-21T19:52:46.220" v="1560" actId="26606"/>
          <ac:graphicFrameMkLst>
            <pc:docMk/>
            <pc:sldMk cId="692619674" sldId="260"/>
            <ac:graphicFrameMk id="32" creationId="{32D1921A-2631-4559-A51A-EBDB654001FC}"/>
          </ac:graphicFrameMkLst>
        </pc:graphicFrameChg>
        <pc:graphicFrameChg chg="add mod modGraphic">
          <ac:chgData name="Eddie Reed" userId="f4a2d5f3075d458f" providerId="LiveId" clId="{F2E35942-E017-2542-89B6-477CFD5949F6}" dt="2019-10-21T19:57:52.970" v="1566" actId="26606"/>
          <ac:graphicFrameMkLst>
            <pc:docMk/>
            <pc:sldMk cId="692619674" sldId="260"/>
            <ac:graphicFrameMk id="35" creationId="{1C204512-C107-4743-AC5C-9D86791CB8D4}"/>
          </ac:graphicFrameMkLst>
        </pc:graphicFrameChg>
        <pc:picChg chg="add del">
          <ac:chgData name="Eddie Reed" userId="f4a2d5f3075d458f" providerId="LiveId" clId="{F2E35942-E017-2542-89B6-477CFD5949F6}" dt="2019-10-21T19:52:05.175" v="1546" actId="26606"/>
          <ac:picMkLst>
            <pc:docMk/>
            <pc:sldMk cId="692619674" sldId="260"/>
            <ac:picMk id="7" creationId="{CE48B2A5-B2E4-429E-BE96-FE3F429E8804}"/>
          </ac:picMkLst>
        </pc:picChg>
      </pc:sldChg>
      <pc:sldChg chg="addSp delSp modSp add">
        <pc:chgData name="Eddie Reed" userId="f4a2d5f3075d458f" providerId="LiveId" clId="{F2E35942-E017-2542-89B6-477CFD5949F6}" dt="2019-10-21T20:35:23.178" v="1887" actId="1076"/>
        <pc:sldMkLst>
          <pc:docMk/>
          <pc:sldMk cId="2721324915" sldId="261"/>
        </pc:sldMkLst>
        <pc:spChg chg="del">
          <ac:chgData name="Eddie Reed" userId="f4a2d5f3075d458f" providerId="LiveId" clId="{F2E35942-E017-2542-89B6-477CFD5949F6}" dt="2019-10-21T20:08:43.028" v="1574" actId="478"/>
          <ac:spMkLst>
            <pc:docMk/>
            <pc:sldMk cId="2721324915" sldId="261"/>
            <ac:spMk id="2" creationId="{ED4C39FC-8F62-AA4A-A9D2-EC0605CD00AB}"/>
          </ac:spMkLst>
        </pc:spChg>
        <pc:spChg chg="del">
          <ac:chgData name="Eddie Reed" userId="f4a2d5f3075d458f" providerId="LiveId" clId="{F2E35942-E017-2542-89B6-477CFD5949F6}" dt="2019-10-21T20:07:51.363" v="1571"/>
          <ac:spMkLst>
            <pc:docMk/>
            <pc:sldMk cId="2721324915" sldId="261"/>
            <ac:spMk id="3" creationId="{A3DBA7A4-DCF3-9C46-A195-0FEEA8B6F469}"/>
          </ac:spMkLst>
        </pc:spChg>
        <pc:spChg chg="add del mod">
          <ac:chgData name="Eddie Reed" userId="f4a2d5f3075d458f" providerId="LiveId" clId="{F2E35942-E017-2542-89B6-477CFD5949F6}" dt="2019-10-21T20:32:16.248" v="1880" actId="478"/>
          <ac:spMkLst>
            <pc:docMk/>
            <pc:sldMk cId="2721324915" sldId="261"/>
            <ac:spMk id="6" creationId="{9342A2DD-ECFB-B244-A4FA-8B366150CD76}"/>
          </ac:spMkLst>
        </pc:spChg>
        <pc:picChg chg="add del mod">
          <ac:chgData name="Eddie Reed" userId="f4a2d5f3075d458f" providerId="LiveId" clId="{F2E35942-E017-2542-89B6-477CFD5949F6}" dt="2019-10-21T20:32:05.015" v="1878" actId="478"/>
          <ac:picMkLst>
            <pc:docMk/>
            <pc:sldMk cId="2721324915" sldId="261"/>
            <ac:picMk id="4" creationId="{7090B123-A128-7344-A1E0-E3574F39AB82}"/>
          </ac:picMkLst>
        </pc:picChg>
        <pc:picChg chg="add del mod">
          <ac:chgData name="Eddie Reed" userId="f4a2d5f3075d458f" providerId="LiveId" clId="{F2E35942-E017-2542-89B6-477CFD5949F6}" dt="2019-10-21T20:35:05.408" v="1883" actId="478"/>
          <ac:picMkLst>
            <pc:docMk/>
            <pc:sldMk cId="2721324915" sldId="261"/>
            <ac:picMk id="7" creationId="{B06FE26F-CF91-4147-A2E1-3FF834370D5F}"/>
          </ac:picMkLst>
        </pc:picChg>
        <pc:picChg chg="add mod">
          <ac:chgData name="Eddie Reed" userId="f4a2d5f3075d458f" providerId="LiveId" clId="{F2E35942-E017-2542-89B6-477CFD5949F6}" dt="2019-10-21T20:35:23.178" v="1887" actId="1076"/>
          <ac:picMkLst>
            <pc:docMk/>
            <pc:sldMk cId="2721324915" sldId="261"/>
            <ac:picMk id="8" creationId="{DE135ECD-0DAE-334B-81CF-83D68CF6B83C}"/>
          </ac:picMkLst>
        </pc:picChg>
      </pc:sldChg>
      <pc:sldChg chg="addSp modSp add mod setBg setClrOvrMap">
        <pc:chgData name="Eddie Reed" userId="f4a2d5f3075d458f" providerId="LiveId" clId="{F2E35942-E017-2542-89B6-477CFD5949F6}" dt="2019-10-21T20:28:12.357" v="1858" actId="20577"/>
        <pc:sldMkLst>
          <pc:docMk/>
          <pc:sldMk cId="1634332867" sldId="262"/>
        </pc:sldMkLst>
        <pc:spChg chg="mod">
          <ac:chgData name="Eddie Reed" userId="f4a2d5f3075d458f" providerId="LiveId" clId="{F2E35942-E017-2542-89B6-477CFD5949F6}" dt="2019-10-21T20:15:30.392" v="1700" actId="26606"/>
          <ac:spMkLst>
            <pc:docMk/>
            <pc:sldMk cId="1634332867" sldId="262"/>
            <ac:spMk id="2" creationId="{DF77D851-0624-154B-B6D7-2A44CAAA2333}"/>
          </ac:spMkLst>
        </pc:spChg>
        <pc:spChg chg="mod">
          <ac:chgData name="Eddie Reed" userId="f4a2d5f3075d458f" providerId="LiveId" clId="{F2E35942-E017-2542-89B6-477CFD5949F6}" dt="2019-10-21T20:28:12.357" v="1858" actId="20577"/>
          <ac:spMkLst>
            <pc:docMk/>
            <pc:sldMk cId="1634332867" sldId="262"/>
            <ac:spMk id="3" creationId="{EAB6DDF6-0063-9540-9ED9-B2750806EEA9}"/>
          </ac:spMkLst>
        </pc:spChg>
        <pc:spChg chg="add">
          <ac:chgData name="Eddie Reed" userId="f4a2d5f3075d458f" providerId="LiveId" clId="{F2E35942-E017-2542-89B6-477CFD5949F6}" dt="2019-10-21T20:15:30.392" v="1700" actId="26606"/>
          <ac:spMkLst>
            <pc:docMk/>
            <pc:sldMk cId="1634332867" sldId="262"/>
            <ac:spMk id="10" creationId="{CF62D2A7-8207-488C-9F46-316BA81A16C8}"/>
          </ac:spMkLst>
        </pc:spChg>
        <pc:spChg chg="add">
          <ac:chgData name="Eddie Reed" userId="f4a2d5f3075d458f" providerId="LiveId" clId="{F2E35942-E017-2542-89B6-477CFD5949F6}" dt="2019-10-21T20:15:30.392" v="1700" actId="26606"/>
          <ac:spMkLst>
            <pc:docMk/>
            <pc:sldMk cId="1634332867" sldId="262"/>
            <ac:spMk id="12" creationId="{52AC6D7F-F068-4E11-BB06-F601D89BB980}"/>
          </ac:spMkLst>
        </pc:spChg>
        <pc:picChg chg="add">
          <ac:chgData name="Eddie Reed" userId="f4a2d5f3075d458f" providerId="LiveId" clId="{F2E35942-E017-2542-89B6-477CFD5949F6}" dt="2019-10-21T20:15:30.392" v="1700" actId="26606"/>
          <ac:picMkLst>
            <pc:docMk/>
            <pc:sldMk cId="1634332867" sldId="262"/>
            <ac:picMk id="7" creationId="{BA66A9CE-E668-4689-9A50-2E42243F313E}"/>
          </ac:picMkLst>
        </pc:picChg>
      </pc:sldChg>
      <pc:sldChg chg="addSp modSp add mod setBg setClrOvrMap">
        <pc:chgData name="Eddie Reed" userId="f4a2d5f3075d458f" providerId="LiveId" clId="{F2E35942-E017-2542-89B6-477CFD5949F6}" dt="2019-10-21T20:41:54.139" v="1938" actId="27636"/>
        <pc:sldMkLst>
          <pc:docMk/>
          <pc:sldMk cId="1988669590" sldId="263"/>
        </pc:sldMkLst>
        <pc:spChg chg="mod">
          <ac:chgData name="Eddie Reed" userId="f4a2d5f3075d458f" providerId="LiveId" clId="{F2E35942-E017-2542-89B6-477CFD5949F6}" dt="2019-10-21T20:22:47.515" v="1749" actId="26606"/>
          <ac:spMkLst>
            <pc:docMk/>
            <pc:sldMk cId="1988669590" sldId="263"/>
            <ac:spMk id="2" creationId="{F3D45439-0663-504A-8A4E-75DE0926DC48}"/>
          </ac:spMkLst>
        </pc:spChg>
        <pc:spChg chg="mod">
          <ac:chgData name="Eddie Reed" userId="f4a2d5f3075d458f" providerId="LiveId" clId="{F2E35942-E017-2542-89B6-477CFD5949F6}" dt="2019-10-21T20:41:54.139" v="1938" actId="27636"/>
          <ac:spMkLst>
            <pc:docMk/>
            <pc:sldMk cId="1988669590" sldId="263"/>
            <ac:spMk id="3" creationId="{663DA329-1150-F845-96D3-166D9E7A4A68}"/>
          </ac:spMkLst>
        </pc:spChg>
        <pc:spChg chg="add">
          <ac:chgData name="Eddie Reed" userId="f4a2d5f3075d458f" providerId="LiveId" clId="{F2E35942-E017-2542-89B6-477CFD5949F6}" dt="2019-10-21T20:22:47.515" v="1749" actId="26606"/>
          <ac:spMkLst>
            <pc:docMk/>
            <pc:sldMk cId="1988669590" sldId="263"/>
            <ac:spMk id="8" creationId="{48A740BC-A0AA-45E0-B899-2AE9C6FE11CA}"/>
          </ac:spMkLst>
        </pc:spChg>
        <pc:cxnChg chg="add">
          <ac:chgData name="Eddie Reed" userId="f4a2d5f3075d458f" providerId="LiveId" clId="{F2E35942-E017-2542-89B6-477CFD5949F6}" dt="2019-10-21T20:22:47.515" v="1749" actId="26606"/>
          <ac:cxnSpMkLst>
            <pc:docMk/>
            <pc:sldMk cId="1988669590" sldId="263"/>
            <ac:cxnSpMk id="10" creationId="{B874EF51-C858-4BB9-97C3-D17755787127}"/>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67F7FFC-B1A9-4D5B-8762-E19064C4555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1A51188-DF71-4E91-8CA5-C726C002F5BC}">
      <dgm:prSet/>
      <dgm:spPr/>
      <dgm:t>
        <a:bodyPr/>
        <a:lstStyle/>
        <a:p>
          <a:r>
            <a:rPr lang="en-US"/>
            <a:t>Imported U.S. Census data</a:t>
          </a:r>
        </a:p>
      </dgm:t>
    </dgm:pt>
    <dgm:pt modelId="{28F9D955-1AD1-4879-81FB-4036A1B511B4}" type="parTrans" cxnId="{E5E64C8C-3393-4DD2-A230-B91437E46DCC}">
      <dgm:prSet/>
      <dgm:spPr/>
      <dgm:t>
        <a:bodyPr/>
        <a:lstStyle/>
        <a:p>
          <a:endParaRPr lang="en-US"/>
        </a:p>
      </dgm:t>
    </dgm:pt>
    <dgm:pt modelId="{0DD9BF1F-97A1-4FA2-9F9F-D68CF27708E1}" type="sibTrans" cxnId="{E5E64C8C-3393-4DD2-A230-B91437E46DCC}">
      <dgm:prSet/>
      <dgm:spPr/>
      <dgm:t>
        <a:bodyPr/>
        <a:lstStyle/>
        <a:p>
          <a:endParaRPr lang="en-US"/>
        </a:p>
      </dgm:t>
    </dgm:pt>
    <dgm:pt modelId="{92532944-7E04-47AA-AC77-A1D677F50138}">
      <dgm:prSet/>
      <dgm:spPr/>
      <dgm:t>
        <a:bodyPr/>
        <a:lstStyle/>
        <a:p>
          <a:r>
            <a:rPr lang="en-US"/>
            <a:t>Checked for missing values</a:t>
          </a:r>
        </a:p>
      </dgm:t>
    </dgm:pt>
    <dgm:pt modelId="{F9BFF35C-8218-4957-B6B9-013F4A9AE6F4}" type="parTrans" cxnId="{D016ADAA-139F-4C6F-8BFB-59FA08B6AF95}">
      <dgm:prSet/>
      <dgm:spPr/>
      <dgm:t>
        <a:bodyPr/>
        <a:lstStyle/>
        <a:p>
          <a:endParaRPr lang="en-US"/>
        </a:p>
      </dgm:t>
    </dgm:pt>
    <dgm:pt modelId="{F5C8D1E7-F0DE-48B0-ACAF-0FB7F1D0CD39}" type="sibTrans" cxnId="{D016ADAA-139F-4C6F-8BFB-59FA08B6AF95}">
      <dgm:prSet/>
      <dgm:spPr/>
      <dgm:t>
        <a:bodyPr/>
        <a:lstStyle/>
        <a:p>
          <a:endParaRPr lang="en-US"/>
        </a:p>
      </dgm:t>
    </dgm:pt>
    <dgm:pt modelId="{3C2E8620-5F55-4B30-92C8-E7E5852449A5}">
      <dgm:prSet/>
      <dgm:spPr/>
      <dgm:t>
        <a:bodyPr/>
        <a:lstStyle/>
        <a:p>
          <a:r>
            <a:rPr lang="en-US"/>
            <a:t>Imputed missing categories </a:t>
          </a:r>
        </a:p>
      </dgm:t>
    </dgm:pt>
    <dgm:pt modelId="{519B6436-F917-4071-A492-99C5674E0680}" type="parTrans" cxnId="{98423260-0346-49B6-AC44-87A8A95BDA3B}">
      <dgm:prSet/>
      <dgm:spPr/>
      <dgm:t>
        <a:bodyPr/>
        <a:lstStyle/>
        <a:p>
          <a:endParaRPr lang="en-US"/>
        </a:p>
      </dgm:t>
    </dgm:pt>
    <dgm:pt modelId="{4253CCA6-4076-4F85-A0D5-B9D9B5AD9D34}" type="sibTrans" cxnId="{98423260-0346-49B6-AC44-87A8A95BDA3B}">
      <dgm:prSet/>
      <dgm:spPr/>
      <dgm:t>
        <a:bodyPr/>
        <a:lstStyle/>
        <a:p>
          <a:endParaRPr lang="en-US"/>
        </a:p>
      </dgm:t>
    </dgm:pt>
    <dgm:pt modelId="{B46F7304-F969-429F-BE1A-6485C85B8F81}">
      <dgm:prSet/>
      <dgm:spPr/>
      <dgm:t>
        <a:bodyPr/>
        <a:lstStyle/>
        <a:p>
          <a:r>
            <a:rPr lang="en-US"/>
            <a:t>Striped blank spaces in data </a:t>
          </a:r>
        </a:p>
      </dgm:t>
    </dgm:pt>
    <dgm:pt modelId="{6B735272-DDDE-47C6-A60C-45A1C5BC1A92}" type="parTrans" cxnId="{FF5B07A0-606B-48FA-B5D3-17C286A26F93}">
      <dgm:prSet/>
      <dgm:spPr/>
      <dgm:t>
        <a:bodyPr/>
        <a:lstStyle/>
        <a:p>
          <a:endParaRPr lang="en-US"/>
        </a:p>
      </dgm:t>
    </dgm:pt>
    <dgm:pt modelId="{942B5EDC-4A75-4E3C-A64A-65F644E6F196}" type="sibTrans" cxnId="{FF5B07A0-606B-48FA-B5D3-17C286A26F93}">
      <dgm:prSet/>
      <dgm:spPr/>
      <dgm:t>
        <a:bodyPr/>
        <a:lstStyle/>
        <a:p>
          <a:endParaRPr lang="en-US"/>
        </a:p>
      </dgm:t>
    </dgm:pt>
    <dgm:pt modelId="{0BB67EBB-F891-A349-937A-E4D499C35ED7}" type="pres">
      <dgm:prSet presAssocID="{267F7FFC-B1A9-4D5B-8762-E19064C45559}" presName="linear" presStyleCnt="0">
        <dgm:presLayoutVars>
          <dgm:animLvl val="lvl"/>
          <dgm:resizeHandles val="exact"/>
        </dgm:presLayoutVars>
      </dgm:prSet>
      <dgm:spPr/>
    </dgm:pt>
    <dgm:pt modelId="{0990C53D-F3BA-0A44-8A08-732AAD9EF27C}" type="pres">
      <dgm:prSet presAssocID="{41A51188-DF71-4E91-8CA5-C726C002F5BC}" presName="parentText" presStyleLbl="node1" presStyleIdx="0" presStyleCnt="4">
        <dgm:presLayoutVars>
          <dgm:chMax val="0"/>
          <dgm:bulletEnabled val="1"/>
        </dgm:presLayoutVars>
      </dgm:prSet>
      <dgm:spPr/>
    </dgm:pt>
    <dgm:pt modelId="{199B1039-9AD5-6E4B-90E1-EC21C0831104}" type="pres">
      <dgm:prSet presAssocID="{0DD9BF1F-97A1-4FA2-9F9F-D68CF27708E1}" presName="spacer" presStyleCnt="0"/>
      <dgm:spPr/>
    </dgm:pt>
    <dgm:pt modelId="{4BA19601-8EC1-FB4C-96F8-C966C7046DB1}" type="pres">
      <dgm:prSet presAssocID="{92532944-7E04-47AA-AC77-A1D677F50138}" presName="parentText" presStyleLbl="node1" presStyleIdx="1" presStyleCnt="4">
        <dgm:presLayoutVars>
          <dgm:chMax val="0"/>
          <dgm:bulletEnabled val="1"/>
        </dgm:presLayoutVars>
      </dgm:prSet>
      <dgm:spPr/>
    </dgm:pt>
    <dgm:pt modelId="{3C062104-633D-5D41-B92B-9C4C9E3B0BA7}" type="pres">
      <dgm:prSet presAssocID="{F5C8D1E7-F0DE-48B0-ACAF-0FB7F1D0CD39}" presName="spacer" presStyleCnt="0"/>
      <dgm:spPr/>
    </dgm:pt>
    <dgm:pt modelId="{2B06E1D5-3074-A549-B74D-FCAA4305181A}" type="pres">
      <dgm:prSet presAssocID="{3C2E8620-5F55-4B30-92C8-E7E5852449A5}" presName="parentText" presStyleLbl="node1" presStyleIdx="2" presStyleCnt="4">
        <dgm:presLayoutVars>
          <dgm:chMax val="0"/>
          <dgm:bulletEnabled val="1"/>
        </dgm:presLayoutVars>
      </dgm:prSet>
      <dgm:spPr/>
    </dgm:pt>
    <dgm:pt modelId="{84CD8C01-79C6-D747-B098-8C6E1F26CEEF}" type="pres">
      <dgm:prSet presAssocID="{4253CCA6-4076-4F85-A0D5-B9D9B5AD9D34}" presName="spacer" presStyleCnt="0"/>
      <dgm:spPr/>
    </dgm:pt>
    <dgm:pt modelId="{FB43811B-2178-BD4A-9C3A-6ADA98F6F501}" type="pres">
      <dgm:prSet presAssocID="{B46F7304-F969-429F-BE1A-6485C85B8F81}" presName="parentText" presStyleLbl="node1" presStyleIdx="3" presStyleCnt="4">
        <dgm:presLayoutVars>
          <dgm:chMax val="0"/>
          <dgm:bulletEnabled val="1"/>
        </dgm:presLayoutVars>
      </dgm:prSet>
      <dgm:spPr/>
    </dgm:pt>
  </dgm:ptLst>
  <dgm:cxnLst>
    <dgm:cxn modelId="{1853D300-330D-0C4D-8CED-7E3A9D4B18B5}" type="presOf" srcId="{267F7FFC-B1A9-4D5B-8762-E19064C45559}" destId="{0BB67EBB-F891-A349-937A-E4D499C35ED7}" srcOrd="0" destOrd="0" presId="urn:microsoft.com/office/officeart/2005/8/layout/vList2"/>
    <dgm:cxn modelId="{16A6A822-B81E-574B-9D01-5978F1ED142E}" type="presOf" srcId="{92532944-7E04-47AA-AC77-A1D677F50138}" destId="{4BA19601-8EC1-FB4C-96F8-C966C7046DB1}" srcOrd="0" destOrd="0" presId="urn:microsoft.com/office/officeart/2005/8/layout/vList2"/>
    <dgm:cxn modelId="{2F62D850-2A1F-3F4D-9ECB-A61E368DFDB3}" type="presOf" srcId="{41A51188-DF71-4E91-8CA5-C726C002F5BC}" destId="{0990C53D-F3BA-0A44-8A08-732AAD9EF27C}" srcOrd="0" destOrd="0" presId="urn:microsoft.com/office/officeart/2005/8/layout/vList2"/>
    <dgm:cxn modelId="{98423260-0346-49B6-AC44-87A8A95BDA3B}" srcId="{267F7FFC-B1A9-4D5B-8762-E19064C45559}" destId="{3C2E8620-5F55-4B30-92C8-E7E5852449A5}" srcOrd="2" destOrd="0" parTransId="{519B6436-F917-4071-A492-99C5674E0680}" sibTransId="{4253CCA6-4076-4F85-A0D5-B9D9B5AD9D34}"/>
    <dgm:cxn modelId="{E5E64C8C-3393-4DD2-A230-B91437E46DCC}" srcId="{267F7FFC-B1A9-4D5B-8762-E19064C45559}" destId="{41A51188-DF71-4E91-8CA5-C726C002F5BC}" srcOrd="0" destOrd="0" parTransId="{28F9D955-1AD1-4879-81FB-4036A1B511B4}" sibTransId="{0DD9BF1F-97A1-4FA2-9F9F-D68CF27708E1}"/>
    <dgm:cxn modelId="{FF5B07A0-606B-48FA-B5D3-17C286A26F93}" srcId="{267F7FFC-B1A9-4D5B-8762-E19064C45559}" destId="{B46F7304-F969-429F-BE1A-6485C85B8F81}" srcOrd="3" destOrd="0" parTransId="{6B735272-DDDE-47C6-A60C-45A1C5BC1A92}" sibTransId="{942B5EDC-4A75-4E3C-A64A-65F644E6F196}"/>
    <dgm:cxn modelId="{1C8D99A5-CF47-1740-BB53-0DFFA45A18AF}" type="presOf" srcId="{B46F7304-F969-429F-BE1A-6485C85B8F81}" destId="{FB43811B-2178-BD4A-9C3A-6ADA98F6F501}" srcOrd="0" destOrd="0" presId="urn:microsoft.com/office/officeart/2005/8/layout/vList2"/>
    <dgm:cxn modelId="{D016ADAA-139F-4C6F-8BFB-59FA08B6AF95}" srcId="{267F7FFC-B1A9-4D5B-8762-E19064C45559}" destId="{92532944-7E04-47AA-AC77-A1D677F50138}" srcOrd="1" destOrd="0" parTransId="{F9BFF35C-8218-4957-B6B9-013F4A9AE6F4}" sibTransId="{F5C8D1E7-F0DE-48B0-ACAF-0FB7F1D0CD39}"/>
    <dgm:cxn modelId="{6535ABAC-550E-F847-B24F-5A7C00CF671D}" type="presOf" srcId="{3C2E8620-5F55-4B30-92C8-E7E5852449A5}" destId="{2B06E1D5-3074-A549-B74D-FCAA4305181A}" srcOrd="0" destOrd="0" presId="urn:microsoft.com/office/officeart/2005/8/layout/vList2"/>
    <dgm:cxn modelId="{57394B7F-33C7-114D-9AA8-8FAC5BC53C67}" type="presParOf" srcId="{0BB67EBB-F891-A349-937A-E4D499C35ED7}" destId="{0990C53D-F3BA-0A44-8A08-732AAD9EF27C}" srcOrd="0" destOrd="0" presId="urn:microsoft.com/office/officeart/2005/8/layout/vList2"/>
    <dgm:cxn modelId="{3057440C-82FB-8E47-8BCE-67C758FF8632}" type="presParOf" srcId="{0BB67EBB-F891-A349-937A-E4D499C35ED7}" destId="{199B1039-9AD5-6E4B-90E1-EC21C0831104}" srcOrd="1" destOrd="0" presId="urn:microsoft.com/office/officeart/2005/8/layout/vList2"/>
    <dgm:cxn modelId="{CA32403E-886B-5E4A-BB0C-9BE1659F574F}" type="presParOf" srcId="{0BB67EBB-F891-A349-937A-E4D499C35ED7}" destId="{4BA19601-8EC1-FB4C-96F8-C966C7046DB1}" srcOrd="2" destOrd="0" presId="urn:microsoft.com/office/officeart/2005/8/layout/vList2"/>
    <dgm:cxn modelId="{D3DFDE3A-87B8-C245-A9FD-7457C200C583}" type="presParOf" srcId="{0BB67EBB-F891-A349-937A-E4D499C35ED7}" destId="{3C062104-633D-5D41-B92B-9C4C9E3B0BA7}" srcOrd="3" destOrd="0" presId="urn:microsoft.com/office/officeart/2005/8/layout/vList2"/>
    <dgm:cxn modelId="{031C4A95-2810-BB48-92B4-4DC982513740}" type="presParOf" srcId="{0BB67EBB-F891-A349-937A-E4D499C35ED7}" destId="{2B06E1D5-3074-A549-B74D-FCAA4305181A}" srcOrd="4" destOrd="0" presId="urn:microsoft.com/office/officeart/2005/8/layout/vList2"/>
    <dgm:cxn modelId="{E92FD48A-AAA2-FC4E-AF54-2BFABA45FC3A}" type="presParOf" srcId="{0BB67EBB-F891-A349-937A-E4D499C35ED7}" destId="{84CD8C01-79C6-D747-B098-8C6E1F26CEEF}" srcOrd="5" destOrd="0" presId="urn:microsoft.com/office/officeart/2005/8/layout/vList2"/>
    <dgm:cxn modelId="{9F191011-F4D6-F248-BF55-3AFAA73076D5}" type="presParOf" srcId="{0BB67EBB-F891-A349-937A-E4D499C35ED7}" destId="{FB43811B-2178-BD4A-9C3A-6ADA98F6F50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0D58BD-8F62-4EAE-8080-1349CA03EC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2CCD1D-8F90-40A7-8306-FB507887A65E}">
      <dgm:prSet/>
      <dgm:spPr/>
      <dgm:t>
        <a:bodyPr/>
        <a:lstStyle/>
        <a:p>
          <a:pPr>
            <a:lnSpc>
              <a:spcPct val="100000"/>
            </a:lnSpc>
          </a:pPr>
          <a:r>
            <a:rPr lang="en-US" dirty="0"/>
            <a:t>Created dummy variables for all categorical features </a:t>
          </a:r>
        </a:p>
      </dgm:t>
    </dgm:pt>
    <dgm:pt modelId="{322A9D1E-A85E-4D7C-9341-0BC18643D872}" type="parTrans" cxnId="{3404B9F8-B7FF-4938-A41C-AD76C10E8EEA}">
      <dgm:prSet/>
      <dgm:spPr/>
      <dgm:t>
        <a:bodyPr/>
        <a:lstStyle/>
        <a:p>
          <a:endParaRPr lang="en-US"/>
        </a:p>
      </dgm:t>
    </dgm:pt>
    <dgm:pt modelId="{D1331EB2-01F7-4B23-9C3D-1D6DA983E5B9}" type="sibTrans" cxnId="{3404B9F8-B7FF-4938-A41C-AD76C10E8EEA}">
      <dgm:prSet/>
      <dgm:spPr/>
      <dgm:t>
        <a:bodyPr/>
        <a:lstStyle/>
        <a:p>
          <a:endParaRPr lang="en-US"/>
        </a:p>
      </dgm:t>
    </dgm:pt>
    <dgm:pt modelId="{76512300-D6AD-41F8-98E7-2132621F6EED}">
      <dgm:prSet/>
      <dgm:spPr/>
      <dgm:t>
        <a:bodyPr/>
        <a:lstStyle/>
        <a:p>
          <a:pPr>
            <a:lnSpc>
              <a:spcPct val="100000"/>
            </a:lnSpc>
          </a:pPr>
          <a:r>
            <a:rPr lang="en-US"/>
            <a:t>Determined the top 5 features based on feature importance </a:t>
          </a:r>
        </a:p>
      </dgm:t>
    </dgm:pt>
    <dgm:pt modelId="{40B8CAC9-4838-476D-BAF2-0C53CBB9C807}" type="parTrans" cxnId="{269F3872-1781-4E8F-96D0-8444F6421C01}">
      <dgm:prSet/>
      <dgm:spPr/>
      <dgm:t>
        <a:bodyPr/>
        <a:lstStyle/>
        <a:p>
          <a:endParaRPr lang="en-US"/>
        </a:p>
      </dgm:t>
    </dgm:pt>
    <dgm:pt modelId="{5D38B50F-26C2-4171-B2FA-08143A76D62C}" type="sibTrans" cxnId="{269F3872-1781-4E8F-96D0-8444F6421C01}">
      <dgm:prSet/>
      <dgm:spPr/>
      <dgm:t>
        <a:bodyPr/>
        <a:lstStyle/>
        <a:p>
          <a:endParaRPr lang="en-US"/>
        </a:p>
      </dgm:t>
    </dgm:pt>
    <dgm:pt modelId="{AE70E87D-87E7-4CC7-A820-FA58C6F16F3D}">
      <dgm:prSet/>
      <dgm:spPr/>
      <dgm:t>
        <a:bodyPr/>
        <a:lstStyle/>
        <a:p>
          <a:pPr>
            <a:lnSpc>
              <a:spcPct val="100000"/>
            </a:lnSpc>
          </a:pPr>
          <a:r>
            <a:rPr lang="en-US" dirty="0"/>
            <a:t>Created feature interactions using Polynomial features on the top 5 features </a:t>
          </a:r>
        </a:p>
      </dgm:t>
    </dgm:pt>
    <dgm:pt modelId="{F0121033-3E54-402C-863B-8C2FB968713E}" type="parTrans" cxnId="{89CE61AB-D9BD-46CE-A001-DE5B5763751A}">
      <dgm:prSet/>
      <dgm:spPr/>
      <dgm:t>
        <a:bodyPr/>
        <a:lstStyle/>
        <a:p>
          <a:endParaRPr lang="en-US"/>
        </a:p>
      </dgm:t>
    </dgm:pt>
    <dgm:pt modelId="{7671177D-71DB-4969-806D-59E41E2A6035}" type="sibTrans" cxnId="{89CE61AB-D9BD-46CE-A001-DE5B5763751A}">
      <dgm:prSet/>
      <dgm:spPr/>
      <dgm:t>
        <a:bodyPr/>
        <a:lstStyle/>
        <a:p>
          <a:endParaRPr lang="en-US"/>
        </a:p>
      </dgm:t>
    </dgm:pt>
    <dgm:pt modelId="{FF12C27A-0A4E-478C-9E35-341763AA9CFC}" type="pres">
      <dgm:prSet presAssocID="{8F0D58BD-8F62-4EAE-8080-1349CA03ECD7}" presName="root" presStyleCnt="0">
        <dgm:presLayoutVars>
          <dgm:dir/>
          <dgm:resizeHandles val="exact"/>
        </dgm:presLayoutVars>
      </dgm:prSet>
      <dgm:spPr/>
    </dgm:pt>
    <dgm:pt modelId="{3A8351F1-229D-4BB9-9EA2-467E54739F9F}" type="pres">
      <dgm:prSet presAssocID="{E92CCD1D-8F90-40A7-8306-FB507887A65E}" presName="compNode" presStyleCnt="0"/>
      <dgm:spPr/>
    </dgm:pt>
    <dgm:pt modelId="{C14D96F6-49DD-4165-8D00-CFB3F7248D45}" type="pres">
      <dgm:prSet presAssocID="{E92CCD1D-8F90-40A7-8306-FB507887A65E}" presName="bgRect" presStyleLbl="bgShp" presStyleIdx="0" presStyleCnt="3"/>
      <dgm:spPr/>
    </dgm:pt>
    <dgm:pt modelId="{2C6EE089-4415-4D3C-B63F-0E697BEEB159}" type="pres">
      <dgm:prSet presAssocID="{E92CCD1D-8F90-40A7-8306-FB507887A6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tterplot1"/>
        </a:ext>
      </dgm:extLst>
    </dgm:pt>
    <dgm:pt modelId="{5443A1B6-E535-4885-86CF-F90070537DDC}" type="pres">
      <dgm:prSet presAssocID="{E92CCD1D-8F90-40A7-8306-FB507887A65E}" presName="spaceRect" presStyleCnt="0"/>
      <dgm:spPr/>
    </dgm:pt>
    <dgm:pt modelId="{43B6B315-C180-41D1-A2B6-5D54CDE1E749}" type="pres">
      <dgm:prSet presAssocID="{E92CCD1D-8F90-40A7-8306-FB507887A65E}" presName="parTx" presStyleLbl="revTx" presStyleIdx="0" presStyleCnt="3">
        <dgm:presLayoutVars>
          <dgm:chMax val="0"/>
          <dgm:chPref val="0"/>
        </dgm:presLayoutVars>
      </dgm:prSet>
      <dgm:spPr/>
    </dgm:pt>
    <dgm:pt modelId="{E0CA0186-14BB-4592-BC30-F4BFC79341D6}" type="pres">
      <dgm:prSet presAssocID="{D1331EB2-01F7-4B23-9C3D-1D6DA983E5B9}" presName="sibTrans" presStyleCnt="0"/>
      <dgm:spPr/>
    </dgm:pt>
    <dgm:pt modelId="{55E8DCFD-9C3C-489E-8930-0E8A8C6C5AC4}" type="pres">
      <dgm:prSet presAssocID="{76512300-D6AD-41F8-98E7-2132621F6EED}" presName="compNode" presStyleCnt="0"/>
      <dgm:spPr/>
    </dgm:pt>
    <dgm:pt modelId="{EB3C68A6-C453-485B-8CCA-356F14A7F98F}" type="pres">
      <dgm:prSet presAssocID="{76512300-D6AD-41F8-98E7-2132621F6EED}" presName="bgRect" presStyleLbl="bgShp" presStyleIdx="1" presStyleCnt="3"/>
      <dgm:spPr/>
    </dgm:pt>
    <dgm:pt modelId="{A43EDEF5-34DA-4303-B988-CF51A44B6D13}" type="pres">
      <dgm:prSet presAssocID="{76512300-D6AD-41F8-98E7-2132621F6E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7078776-4D7D-455A-9227-381C02A2B8D2}" type="pres">
      <dgm:prSet presAssocID="{76512300-D6AD-41F8-98E7-2132621F6EED}" presName="spaceRect" presStyleCnt="0"/>
      <dgm:spPr/>
    </dgm:pt>
    <dgm:pt modelId="{3D40A9EA-A674-4A96-9E18-6360F6816BE1}" type="pres">
      <dgm:prSet presAssocID="{76512300-D6AD-41F8-98E7-2132621F6EED}" presName="parTx" presStyleLbl="revTx" presStyleIdx="1" presStyleCnt="3">
        <dgm:presLayoutVars>
          <dgm:chMax val="0"/>
          <dgm:chPref val="0"/>
        </dgm:presLayoutVars>
      </dgm:prSet>
      <dgm:spPr/>
    </dgm:pt>
    <dgm:pt modelId="{794260AF-292A-4B39-A619-6D73088C3317}" type="pres">
      <dgm:prSet presAssocID="{5D38B50F-26C2-4171-B2FA-08143A76D62C}" presName="sibTrans" presStyleCnt="0"/>
      <dgm:spPr/>
    </dgm:pt>
    <dgm:pt modelId="{B50F99E7-6CE4-4112-B208-AAD2D02DE64E}" type="pres">
      <dgm:prSet presAssocID="{AE70E87D-87E7-4CC7-A820-FA58C6F16F3D}" presName="compNode" presStyleCnt="0"/>
      <dgm:spPr/>
    </dgm:pt>
    <dgm:pt modelId="{195B0C77-5C0F-47AC-9053-57128185818B}" type="pres">
      <dgm:prSet presAssocID="{AE70E87D-87E7-4CC7-A820-FA58C6F16F3D}" presName="bgRect" presStyleLbl="bgShp" presStyleIdx="2" presStyleCnt="3"/>
      <dgm:spPr/>
    </dgm:pt>
    <dgm:pt modelId="{54D1AF49-82CC-48C2-8FA4-718C00627452}" type="pres">
      <dgm:prSet presAssocID="{AE70E87D-87E7-4CC7-A820-FA58C6F16F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F8C37FB-BD92-41D6-9AF6-22056AEE47B7}" type="pres">
      <dgm:prSet presAssocID="{AE70E87D-87E7-4CC7-A820-FA58C6F16F3D}" presName="spaceRect" presStyleCnt="0"/>
      <dgm:spPr/>
    </dgm:pt>
    <dgm:pt modelId="{1743ADB3-B912-4C54-B65E-7B1892D1340D}" type="pres">
      <dgm:prSet presAssocID="{AE70E87D-87E7-4CC7-A820-FA58C6F16F3D}" presName="parTx" presStyleLbl="revTx" presStyleIdx="2" presStyleCnt="3">
        <dgm:presLayoutVars>
          <dgm:chMax val="0"/>
          <dgm:chPref val="0"/>
        </dgm:presLayoutVars>
      </dgm:prSet>
      <dgm:spPr/>
    </dgm:pt>
  </dgm:ptLst>
  <dgm:cxnLst>
    <dgm:cxn modelId="{2B77CC0C-A62A-AC46-B0A0-BFF589279934}" type="presOf" srcId="{E92CCD1D-8F90-40A7-8306-FB507887A65E}" destId="{43B6B315-C180-41D1-A2B6-5D54CDE1E749}" srcOrd="0" destOrd="0" presId="urn:microsoft.com/office/officeart/2018/2/layout/IconVerticalSolidList"/>
    <dgm:cxn modelId="{1DFBAE2D-0A1B-DB42-9369-7A7AC46CD50B}" type="presOf" srcId="{AE70E87D-87E7-4CC7-A820-FA58C6F16F3D}" destId="{1743ADB3-B912-4C54-B65E-7B1892D1340D}" srcOrd="0" destOrd="0" presId="urn:microsoft.com/office/officeart/2018/2/layout/IconVerticalSolidList"/>
    <dgm:cxn modelId="{3DEB273C-040D-8A47-B85E-E4247A20B326}" type="presOf" srcId="{8F0D58BD-8F62-4EAE-8080-1349CA03ECD7}" destId="{FF12C27A-0A4E-478C-9E35-341763AA9CFC}" srcOrd="0" destOrd="0" presId="urn:microsoft.com/office/officeart/2018/2/layout/IconVerticalSolidList"/>
    <dgm:cxn modelId="{269F3872-1781-4E8F-96D0-8444F6421C01}" srcId="{8F0D58BD-8F62-4EAE-8080-1349CA03ECD7}" destId="{76512300-D6AD-41F8-98E7-2132621F6EED}" srcOrd="1" destOrd="0" parTransId="{40B8CAC9-4838-476D-BAF2-0C53CBB9C807}" sibTransId="{5D38B50F-26C2-4171-B2FA-08143A76D62C}"/>
    <dgm:cxn modelId="{89CE61AB-D9BD-46CE-A001-DE5B5763751A}" srcId="{8F0D58BD-8F62-4EAE-8080-1349CA03ECD7}" destId="{AE70E87D-87E7-4CC7-A820-FA58C6F16F3D}" srcOrd="2" destOrd="0" parTransId="{F0121033-3E54-402C-863B-8C2FB968713E}" sibTransId="{7671177D-71DB-4969-806D-59E41E2A6035}"/>
    <dgm:cxn modelId="{15D4F3E7-20DA-A642-8821-134152E53A29}" type="presOf" srcId="{76512300-D6AD-41F8-98E7-2132621F6EED}" destId="{3D40A9EA-A674-4A96-9E18-6360F6816BE1}" srcOrd="0" destOrd="0" presId="urn:microsoft.com/office/officeart/2018/2/layout/IconVerticalSolidList"/>
    <dgm:cxn modelId="{3404B9F8-B7FF-4938-A41C-AD76C10E8EEA}" srcId="{8F0D58BD-8F62-4EAE-8080-1349CA03ECD7}" destId="{E92CCD1D-8F90-40A7-8306-FB507887A65E}" srcOrd="0" destOrd="0" parTransId="{322A9D1E-A85E-4D7C-9341-0BC18643D872}" sibTransId="{D1331EB2-01F7-4B23-9C3D-1D6DA983E5B9}"/>
    <dgm:cxn modelId="{FA1CCE47-09A0-4641-B5FF-1D18A8B0C600}" type="presParOf" srcId="{FF12C27A-0A4E-478C-9E35-341763AA9CFC}" destId="{3A8351F1-229D-4BB9-9EA2-467E54739F9F}" srcOrd="0" destOrd="0" presId="urn:microsoft.com/office/officeart/2018/2/layout/IconVerticalSolidList"/>
    <dgm:cxn modelId="{7FF25942-84ED-F940-941F-AAE271AD4799}" type="presParOf" srcId="{3A8351F1-229D-4BB9-9EA2-467E54739F9F}" destId="{C14D96F6-49DD-4165-8D00-CFB3F7248D45}" srcOrd="0" destOrd="0" presId="urn:microsoft.com/office/officeart/2018/2/layout/IconVerticalSolidList"/>
    <dgm:cxn modelId="{19942680-334C-B042-8526-8B0BB5687A88}" type="presParOf" srcId="{3A8351F1-229D-4BB9-9EA2-467E54739F9F}" destId="{2C6EE089-4415-4D3C-B63F-0E697BEEB159}" srcOrd="1" destOrd="0" presId="urn:microsoft.com/office/officeart/2018/2/layout/IconVerticalSolidList"/>
    <dgm:cxn modelId="{B35E8E96-D27B-374A-BF36-A3F233FD4FC1}" type="presParOf" srcId="{3A8351F1-229D-4BB9-9EA2-467E54739F9F}" destId="{5443A1B6-E535-4885-86CF-F90070537DDC}" srcOrd="2" destOrd="0" presId="urn:microsoft.com/office/officeart/2018/2/layout/IconVerticalSolidList"/>
    <dgm:cxn modelId="{928D4385-4362-4D46-A694-28AC6EAC3089}" type="presParOf" srcId="{3A8351F1-229D-4BB9-9EA2-467E54739F9F}" destId="{43B6B315-C180-41D1-A2B6-5D54CDE1E749}" srcOrd="3" destOrd="0" presId="urn:microsoft.com/office/officeart/2018/2/layout/IconVerticalSolidList"/>
    <dgm:cxn modelId="{96E2BC9A-0459-9548-BCAC-E24078E835AA}" type="presParOf" srcId="{FF12C27A-0A4E-478C-9E35-341763AA9CFC}" destId="{E0CA0186-14BB-4592-BC30-F4BFC79341D6}" srcOrd="1" destOrd="0" presId="urn:microsoft.com/office/officeart/2018/2/layout/IconVerticalSolidList"/>
    <dgm:cxn modelId="{E60C7768-3A9E-FF4E-8943-58D64A6BFA39}" type="presParOf" srcId="{FF12C27A-0A4E-478C-9E35-341763AA9CFC}" destId="{55E8DCFD-9C3C-489E-8930-0E8A8C6C5AC4}" srcOrd="2" destOrd="0" presId="urn:microsoft.com/office/officeart/2018/2/layout/IconVerticalSolidList"/>
    <dgm:cxn modelId="{BFA4EEF1-D185-C74A-AD4A-D4AA3C5F8C3C}" type="presParOf" srcId="{55E8DCFD-9C3C-489E-8930-0E8A8C6C5AC4}" destId="{EB3C68A6-C453-485B-8CCA-356F14A7F98F}" srcOrd="0" destOrd="0" presId="urn:microsoft.com/office/officeart/2018/2/layout/IconVerticalSolidList"/>
    <dgm:cxn modelId="{A7952318-29DF-D24A-9C96-E8F91E0B679D}" type="presParOf" srcId="{55E8DCFD-9C3C-489E-8930-0E8A8C6C5AC4}" destId="{A43EDEF5-34DA-4303-B988-CF51A44B6D13}" srcOrd="1" destOrd="0" presId="urn:microsoft.com/office/officeart/2018/2/layout/IconVerticalSolidList"/>
    <dgm:cxn modelId="{30DC6387-F719-0142-B16A-6B88628BDD1E}" type="presParOf" srcId="{55E8DCFD-9C3C-489E-8930-0E8A8C6C5AC4}" destId="{67078776-4D7D-455A-9227-381C02A2B8D2}" srcOrd="2" destOrd="0" presId="urn:microsoft.com/office/officeart/2018/2/layout/IconVerticalSolidList"/>
    <dgm:cxn modelId="{AFC4A8E7-278D-F74D-B7CB-0E66D1AB6F42}" type="presParOf" srcId="{55E8DCFD-9C3C-489E-8930-0E8A8C6C5AC4}" destId="{3D40A9EA-A674-4A96-9E18-6360F6816BE1}" srcOrd="3" destOrd="0" presId="urn:microsoft.com/office/officeart/2018/2/layout/IconVerticalSolidList"/>
    <dgm:cxn modelId="{D111E0E9-3602-C84D-BB88-0F2FFCA34A8A}" type="presParOf" srcId="{FF12C27A-0A4E-478C-9E35-341763AA9CFC}" destId="{794260AF-292A-4B39-A619-6D73088C3317}" srcOrd="3" destOrd="0" presId="urn:microsoft.com/office/officeart/2018/2/layout/IconVerticalSolidList"/>
    <dgm:cxn modelId="{FEBEC82C-637B-4348-B6C7-0AFEC6142349}" type="presParOf" srcId="{FF12C27A-0A4E-478C-9E35-341763AA9CFC}" destId="{B50F99E7-6CE4-4112-B208-AAD2D02DE64E}" srcOrd="4" destOrd="0" presId="urn:microsoft.com/office/officeart/2018/2/layout/IconVerticalSolidList"/>
    <dgm:cxn modelId="{4C87EFD5-4F29-944B-B897-0475F562B22A}" type="presParOf" srcId="{B50F99E7-6CE4-4112-B208-AAD2D02DE64E}" destId="{195B0C77-5C0F-47AC-9053-57128185818B}" srcOrd="0" destOrd="0" presId="urn:microsoft.com/office/officeart/2018/2/layout/IconVerticalSolidList"/>
    <dgm:cxn modelId="{21B47457-FAFD-4A4C-A672-53AE688EE4E1}" type="presParOf" srcId="{B50F99E7-6CE4-4112-B208-AAD2D02DE64E}" destId="{54D1AF49-82CC-48C2-8FA4-718C00627452}" srcOrd="1" destOrd="0" presId="urn:microsoft.com/office/officeart/2018/2/layout/IconVerticalSolidList"/>
    <dgm:cxn modelId="{7193A174-507E-6749-80D2-CFE1F518ED42}" type="presParOf" srcId="{B50F99E7-6CE4-4112-B208-AAD2D02DE64E}" destId="{CF8C37FB-BD92-41D6-9AF6-22056AEE47B7}" srcOrd="2" destOrd="0" presId="urn:microsoft.com/office/officeart/2018/2/layout/IconVerticalSolidList"/>
    <dgm:cxn modelId="{B18BED84-7599-6443-8478-8B81AB2AF06D}" type="presParOf" srcId="{B50F99E7-6CE4-4112-B208-AAD2D02DE64E}" destId="{1743ADB3-B912-4C54-B65E-7B1892D1340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0C53D-F3BA-0A44-8A08-732AAD9EF27C}">
      <dsp:nvSpPr>
        <dsp:cNvPr id="0" name=""/>
        <dsp:cNvSpPr/>
      </dsp:nvSpPr>
      <dsp:spPr>
        <a:xfrm>
          <a:off x="0" y="746752"/>
          <a:ext cx="6089650" cy="9354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Imported U.S. Census data</a:t>
          </a:r>
        </a:p>
      </dsp:txBody>
      <dsp:txXfrm>
        <a:off x="45663" y="792415"/>
        <a:ext cx="5998324" cy="844089"/>
      </dsp:txXfrm>
    </dsp:sp>
    <dsp:sp modelId="{4BA19601-8EC1-FB4C-96F8-C966C7046DB1}">
      <dsp:nvSpPr>
        <dsp:cNvPr id="0" name=""/>
        <dsp:cNvSpPr/>
      </dsp:nvSpPr>
      <dsp:spPr>
        <a:xfrm>
          <a:off x="0" y="1794487"/>
          <a:ext cx="6089650" cy="9354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Checked for missing values</a:t>
          </a:r>
        </a:p>
      </dsp:txBody>
      <dsp:txXfrm>
        <a:off x="45663" y="1840150"/>
        <a:ext cx="5998324" cy="844089"/>
      </dsp:txXfrm>
    </dsp:sp>
    <dsp:sp modelId="{2B06E1D5-3074-A549-B74D-FCAA4305181A}">
      <dsp:nvSpPr>
        <dsp:cNvPr id="0" name=""/>
        <dsp:cNvSpPr/>
      </dsp:nvSpPr>
      <dsp:spPr>
        <a:xfrm>
          <a:off x="0" y="2842222"/>
          <a:ext cx="6089650" cy="9354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Imputed missing categories </a:t>
          </a:r>
        </a:p>
      </dsp:txBody>
      <dsp:txXfrm>
        <a:off x="45663" y="2887885"/>
        <a:ext cx="5998324" cy="844089"/>
      </dsp:txXfrm>
    </dsp:sp>
    <dsp:sp modelId="{FB43811B-2178-BD4A-9C3A-6ADA98F6F501}">
      <dsp:nvSpPr>
        <dsp:cNvPr id="0" name=""/>
        <dsp:cNvSpPr/>
      </dsp:nvSpPr>
      <dsp:spPr>
        <a:xfrm>
          <a:off x="0" y="3889957"/>
          <a:ext cx="6089650"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Striped blank spaces in data </a:t>
          </a:r>
        </a:p>
      </dsp:txBody>
      <dsp:txXfrm>
        <a:off x="45663" y="3935620"/>
        <a:ext cx="5998324"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D96F6-49DD-4165-8D00-CFB3F7248D4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EE089-4415-4D3C-B63F-0E697BEEB1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B6B315-C180-41D1-A2B6-5D54CDE1E749}">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Created dummy variables for all categorical features </a:t>
          </a:r>
        </a:p>
      </dsp:txBody>
      <dsp:txXfrm>
        <a:off x="1941716" y="718"/>
        <a:ext cx="4571887" cy="1681139"/>
      </dsp:txXfrm>
    </dsp:sp>
    <dsp:sp modelId="{EB3C68A6-C453-485B-8CCA-356F14A7F98F}">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3EDEF5-34DA-4303-B988-CF51A44B6D1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0A9EA-A674-4A96-9E18-6360F6816BE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Determined the top 5 features based on feature importance </a:t>
          </a:r>
        </a:p>
      </dsp:txBody>
      <dsp:txXfrm>
        <a:off x="1941716" y="2102143"/>
        <a:ext cx="4571887" cy="1681139"/>
      </dsp:txXfrm>
    </dsp:sp>
    <dsp:sp modelId="{195B0C77-5C0F-47AC-9053-57128185818B}">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1AF49-82CC-48C2-8FA4-718C0062745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43ADB3-B912-4C54-B65E-7B1892D1340D}">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Created feature interactions using Polynomial features on the top 5 features </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9BEE0-40CC-894E-83BD-A9EDAE377601}" type="datetimeFigureOut">
              <a:rPr lang="en-US" smtClean="0"/>
              <a:t>10/21/19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731C8-1670-9C49-B1FE-5ED38660B279}" type="slidenum">
              <a:rPr lang="en-US" smtClean="0"/>
              <a:t>‹#›</a:t>
            </a:fld>
            <a:endParaRPr lang="en-US"/>
          </a:p>
        </p:txBody>
      </p:sp>
    </p:spTree>
    <p:extLst>
      <p:ext uri="{BB962C8B-B14F-4D97-AF65-F5344CB8AC3E}">
        <p14:creationId xmlns:p14="http://schemas.microsoft.com/office/powerpoint/2010/main" val="698388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creating dummy variables for all of our categorical features. Then we went and scored our model right away. Using the feature importance attribute from the random forest classifier, we found the most features with that influence our model the most. We picked the top 5 of them and used </a:t>
            </a:r>
            <a:r>
              <a:rPr lang="en-US" sz="1200" kern="1200" dirty="0" err="1">
                <a:solidFill>
                  <a:schemeClr val="tx1"/>
                </a:solidFill>
                <a:effectLst/>
                <a:latin typeface="+mn-lt"/>
                <a:ea typeface="+mn-ea"/>
                <a:cs typeface="+mn-cs"/>
              </a:rPr>
              <a:t>Polynmial</a:t>
            </a:r>
            <a:r>
              <a:rPr lang="en-US" sz="1200" kern="1200" dirty="0">
                <a:solidFill>
                  <a:schemeClr val="tx1"/>
                </a:solidFill>
                <a:effectLst/>
                <a:latin typeface="+mn-lt"/>
                <a:ea typeface="+mn-ea"/>
                <a:cs typeface="+mn-cs"/>
              </a:rPr>
              <a:t> feature to get their interaction terms. We tried multiple of them and found that these are the most important features.</a:t>
            </a:r>
          </a:p>
          <a:p>
            <a:endParaRPr lang="en-US" dirty="0"/>
          </a:p>
        </p:txBody>
      </p:sp>
      <p:sp>
        <p:nvSpPr>
          <p:cNvPr id="4" name="Slide Number Placeholder 3"/>
          <p:cNvSpPr>
            <a:spLocks noGrp="1"/>
          </p:cNvSpPr>
          <p:nvPr>
            <p:ph type="sldNum" sz="quarter" idx="5"/>
          </p:nvPr>
        </p:nvSpPr>
        <p:spPr/>
        <p:txBody>
          <a:bodyPr/>
          <a:lstStyle/>
          <a:p>
            <a:fld id="{BC4731C8-1670-9C49-B1FE-5ED38660B279}" type="slidenum">
              <a:rPr lang="en-US" smtClean="0"/>
              <a:t>4</a:t>
            </a:fld>
            <a:endParaRPr lang="en-US"/>
          </a:p>
        </p:txBody>
      </p:sp>
    </p:spTree>
    <p:extLst>
      <p:ext uri="{BB962C8B-B14F-4D97-AF65-F5344CB8AC3E}">
        <p14:creationId xmlns:p14="http://schemas.microsoft.com/office/powerpoint/2010/main" val="360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3389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60112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456812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63932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03797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0053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10/21/19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27890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388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92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177323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76353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10/21/19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428400"/>
      </p:ext>
    </p:extLst>
  </p:cSld>
  <p:clrMap bg1="lt1" tx1="dk1" bg2="lt2" tx2="dk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7" r:id="rId5"/>
    <p:sldLayoutId id="2147484958" r:id="rId6"/>
    <p:sldLayoutId id="2147484959" r:id="rId7"/>
    <p:sldLayoutId id="2147484960" r:id="rId8"/>
    <p:sldLayoutId id="2147484961" r:id="rId9"/>
    <p:sldLayoutId id="2147484962" r:id="rId10"/>
    <p:sldLayoutId id="21474849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C2A7B3-AC56-C947-856E-A77F66466D2D}"/>
              </a:ext>
            </a:extLst>
          </p:cNvPr>
          <p:cNvSpPr>
            <a:spLocks noGrp="1"/>
          </p:cNvSpPr>
          <p:nvPr>
            <p:ph type="ctrTitle"/>
          </p:nvPr>
        </p:nvSpPr>
        <p:spPr>
          <a:xfrm>
            <a:off x="753762" y="1053042"/>
            <a:ext cx="5066269" cy="3068357"/>
          </a:xfrm>
        </p:spPr>
        <p:txBody>
          <a:bodyPr vert="horz" lIns="91440" tIns="45720" rIns="91440" bIns="45720" rtlCol="0">
            <a:normAutofit/>
          </a:bodyPr>
          <a:lstStyle/>
          <a:p>
            <a:pPr algn="l"/>
            <a:r>
              <a:rPr lang="en-US" sz="2900" dirty="0">
                <a:solidFill>
                  <a:srgbClr val="FFFFFF"/>
                </a:solidFill>
              </a:rPr>
              <a:t>Predicting Wage Level from </a:t>
            </a:r>
            <a:br>
              <a:rPr lang="en-US" sz="2900" dirty="0">
                <a:solidFill>
                  <a:srgbClr val="FFFFFF"/>
                </a:solidFill>
              </a:rPr>
            </a:br>
            <a:r>
              <a:rPr lang="en-US" sz="2900" dirty="0">
                <a:solidFill>
                  <a:srgbClr val="FFFFFF"/>
                </a:solidFill>
              </a:rPr>
              <a:t>U.S. Census Data using Random Forest Machine Learning </a:t>
            </a:r>
            <a:br>
              <a:rPr lang="en-US" sz="2900" dirty="0">
                <a:solidFill>
                  <a:srgbClr val="FFFFFF"/>
                </a:solidFill>
              </a:rPr>
            </a:br>
            <a:r>
              <a:rPr lang="en-US" sz="2900" dirty="0">
                <a:solidFill>
                  <a:srgbClr val="FFFFFF"/>
                </a:solidFill>
              </a:rPr>
              <a:t>Model</a:t>
            </a:r>
            <a:br>
              <a:rPr lang="en-US" sz="2900" dirty="0">
                <a:solidFill>
                  <a:srgbClr val="FFFFFF"/>
                </a:solidFill>
              </a:rPr>
            </a:br>
            <a:endParaRPr lang="en-US" sz="2900" dirty="0">
              <a:solidFill>
                <a:srgbClr val="FFFFFF"/>
              </a:solidFill>
            </a:endParaRPr>
          </a:p>
        </p:txBody>
      </p:sp>
      <p:sp>
        <p:nvSpPr>
          <p:cNvPr id="3" name="Subtitle 2">
            <a:extLst>
              <a:ext uri="{FF2B5EF4-FFF2-40B4-BE49-F238E27FC236}">
                <a16:creationId xmlns:a16="http://schemas.microsoft.com/office/drawing/2014/main" id="{E7BA7A5C-1460-9E4A-B28B-0CB37CD27237}"/>
              </a:ext>
            </a:extLst>
          </p:cNvPr>
          <p:cNvSpPr>
            <a:spLocks noGrp="1"/>
          </p:cNvSpPr>
          <p:nvPr>
            <p:ph type="subTitle" idx="1"/>
          </p:nvPr>
        </p:nvSpPr>
        <p:spPr>
          <a:xfrm>
            <a:off x="1018604" y="4292070"/>
            <a:ext cx="4458424" cy="1512888"/>
          </a:xfrm>
        </p:spPr>
        <p:txBody>
          <a:bodyPr vert="horz" lIns="91440" tIns="45720" rIns="91440" bIns="45720" rtlCol="0">
            <a:normAutofit/>
          </a:bodyPr>
          <a:lstStyle/>
          <a:p>
            <a:pPr algn="l"/>
            <a:r>
              <a:rPr lang="en-US" sz="1700" dirty="0">
                <a:solidFill>
                  <a:srgbClr val="F5BA5B"/>
                </a:solidFill>
              </a:rPr>
              <a:t>Presented by </a:t>
            </a:r>
          </a:p>
          <a:p>
            <a:pPr algn="l"/>
            <a:r>
              <a:rPr lang="en-US" sz="1700" dirty="0">
                <a:solidFill>
                  <a:srgbClr val="F5BA5B"/>
                </a:solidFill>
              </a:rPr>
              <a:t>Team Algorithm: </a:t>
            </a:r>
          </a:p>
          <a:p>
            <a:pPr algn="l"/>
            <a:r>
              <a:rPr lang="en-US" sz="1700" dirty="0">
                <a:solidFill>
                  <a:srgbClr val="F5BA5B"/>
                </a:solidFill>
              </a:rPr>
              <a:t> </a:t>
            </a:r>
            <a:r>
              <a:rPr lang="en-US" sz="1700" i="1" dirty="0">
                <a:solidFill>
                  <a:srgbClr val="F5BA5B"/>
                </a:solidFill>
              </a:rPr>
              <a:t>Jessie Owens,  </a:t>
            </a:r>
            <a:r>
              <a:rPr lang="en-US" sz="1700" i="1" dirty="0" err="1">
                <a:solidFill>
                  <a:srgbClr val="F5BA5B"/>
                </a:solidFill>
              </a:rPr>
              <a:t>Alaa</a:t>
            </a:r>
            <a:r>
              <a:rPr lang="en-US" sz="1700" i="1" dirty="0">
                <a:solidFill>
                  <a:srgbClr val="F5BA5B"/>
                </a:solidFill>
              </a:rPr>
              <a:t> </a:t>
            </a:r>
            <a:r>
              <a:rPr lang="en-US" sz="1700" i="1" dirty="0" err="1">
                <a:solidFill>
                  <a:srgbClr val="F5BA5B"/>
                </a:solidFill>
              </a:rPr>
              <a:t>Senjab</a:t>
            </a:r>
            <a:r>
              <a:rPr lang="en-US" sz="1700" i="1" dirty="0">
                <a:solidFill>
                  <a:srgbClr val="F5BA5B"/>
                </a:solidFill>
              </a:rPr>
              <a:t>, Eddie Reed</a:t>
            </a:r>
          </a:p>
          <a:p>
            <a:pPr algn="l"/>
            <a:r>
              <a:rPr lang="en-US" sz="1700" dirty="0">
                <a:solidFill>
                  <a:srgbClr val="F5BA5B"/>
                </a:solidFill>
              </a:rPr>
              <a:t>October 21, 2019</a:t>
            </a:r>
          </a:p>
        </p:txBody>
      </p:sp>
      <p:pic>
        <p:nvPicPr>
          <p:cNvPr id="7" name="Picture 6">
            <a:extLst>
              <a:ext uri="{FF2B5EF4-FFF2-40B4-BE49-F238E27FC236}">
                <a16:creationId xmlns:a16="http://schemas.microsoft.com/office/drawing/2014/main" id="{72CBC5C6-77CC-F94D-ACB9-A96EE8C18CBB}"/>
              </a:ext>
            </a:extLst>
          </p:cNvPr>
          <p:cNvPicPr>
            <a:picLocks noChangeAspect="1"/>
          </p:cNvPicPr>
          <p:nvPr/>
        </p:nvPicPr>
        <p:blipFill rotWithShape="1">
          <a:blip r:embed="rId2"/>
          <a:srcRect l="700"/>
          <a:stretch/>
        </p:blipFill>
        <p:spPr>
          <a:xfrm>
            <a:off x="7078794" y="321734"/>
            <a:ext cx="4190963" cy="2785534"/>
          </a:xfrm>
          <a:prstGeom prst="rect">
            <a:avLst/>
          </a:prstGeom>
        </p:spPr>
      </p:pic>
      <p:cxnSp>
        <p:nvCxnSpPr>
          <p:cNvPr id="44"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5"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F27FBC-8511-6D40-8F45-F805A902F51F}"/>
              </a:ext>
            </a:extLst>
          </p:cNvPr>
          <p:cNvPicPr>
            <a:picLocks noChangeAspect="1"/>
          </p:cNvPicPr>
          <p:nvPr/>
        </p:nvPicPr>
        <p:blipFill rotWithShape="1">
          <a:blip r:embed="rId3"/>
          <a:srcRect t="18305" r="-2" b="27955"/>
          <a:stretch/>
        </p:blipFill>
        <p:spPr>
          <a:xfrm>
            <a:off x="6479229" y="3898988"/>
            <a:ext cx="5390093" cy="2498297"/>
          </a:xfrm>
          <a:prstGeom prst="rect">
            <a:avLst/>
          </a:prstGeom>
        </p:spPr>
      </p:pic>
    </p:spTree>
    <p:extLst>
      <p:ext uri="{BB962C8B-B14F-4D97-AF65-F5344CB8AC3E}">
        <p14:creationId xmlns:p14="http://schemas.microsoft.com/office/powerpoint/2010/main" val="25968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4970F2-2948-CB49-9714-9FEE5FF67AE1}"/>
              </a:ext>
            </a:extLst>
          </p:cNvPr>
          <p:cNvSpPr>
            <a:spLocks noGrp="1"/>
          </p:cNvSpPr>
          <p:nvPr>
            <p:ph type="title"/>
          </p:nvPr>
        </p:nvSpPr>
        <p:spPr>
          <a:xfrm>
            <a:off x="655320" y="365125"/>
            <a:ext cx="9013052" cy="1623312"/>
          </a:xfrm>
        </p:spPr>
        <p:txBody>
          <a:bodyPr anchor="b">
            <a:normAutofit/>
          </a:bodyPr>
          <a:lstStyle/>
          <a:p>
            <a:r>
              <a:rPr lang="en-US" sz="4000" dirty="0"/>
              <a:t>PROBLEM</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51159E-BF16-6844-8814-40CA64791990}"/>
              </a:ext>
            </a:extLst>
          </p:cNvPr>
          <p:cNvSpPr>
            <a:spLocks noGrp="1"/>
          </p:cNvSpPr>
          <p:nvPr>
            <p:ph idx="1"/>
          </p:nvPr>
        </p:nvSpPr>
        <p:spPr>
          <a:xfrm>
            <a:off x="655319" y="2644518"/>
            <a:ext cx="11032183" cy="3327251"/>
          </a:xfrm>
        </p:spPr>
        <p:txBody>
          <a:bodyPr>
            <a:normAutofit/>
          </a:bodyPr>
          <a:lstStyle/>
          <a:p>
            <a:pPr marL="0" indent="0">
              <a:buNone/>
            </a:pPr>
            <a:r>
              <a:rPr lang="en-US" dirty="0"/>
              <a:t>Bank of America’s marketing department wants to target potential customers who earn over $50K annually with specific loan products using U.S Census data.  </a:t>
            </a:r>
          </a:p>
        </p:txBody>
      </p:sp>
    </p:spTree>
    <p:extLst>
      <p:ext uri="{BB962C8B-B14F-4D97-AF65-F5344CB8AC3E}">
        <p14:creationId xmlns:p14="http://schemas.microsoft.com/office/powerpoint/2010/main" val="304834778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6E6243-8360-4245-AEB1-3E2305803B7C}"/>
              </a:ext>
            </a:extLst>
          </p:cNvPr>
          <p:cNvSpPr>
            <a:spLocks noGrp="1"/>
          </p:cNvSpPr>
          <p:nvPr>
            <p:ph type="title"/>
          </p:nvPr>
        </p:nvSpPr>
        <p:spPr>
          <a:xfrm>
            <a:off x="838200" y="811161"/>
            <a:ext cx="3335594" cy="5403370"/>
          </a:xfrm>
        </p:spPr>
        <p:txBody>
          <a:bodyPr>
            <a:normAutofit/>
          </a:bodyPr>
          <a:lstStyle/>
          <a:p>
            <a:r>
              <a:rPr lang="en-US" b="1">
                <a:solidFill>
                  <a:srgbClr val="FFFFFF"/>
                </a:solidFill>
              </a:rPr>
              <a:t>Data Collection and EDA</a:t>
            </a:r>
          </a:p>
        </p:txBody>
      </p:sp>
      <p:sp>
        <p:nvSpPr>
          <p:cNvPr id="21" name="Rectangle 2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AC07ACC1-5D58-43EA-9A3C-6D3657DC535E}"/>
              </a:ext>
            </a:extLst>
          </p:cNvPr>
          <p:cNvGraphicFramePr>
            <a:graphicFrameLocks noGrp="1"/>
          </p:cNvGraphicFramePr>
          <p:nvPr>
            <p:ph idx="1"/>
            <p:extLst>
              <p:ext uri="{D42A27DB-BD31-4B8C-83A1-F6EECF244321}">
                <p14:modId xmlns:p14="http://schemas.microsoft.com/office/powerpoint/2010/main" val="277698815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88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996CF-1629-5F42-ACBB-184923190A9F}"/>
              </a:ext>
            </a:extLst>
          </p:cNvPr>
          <p:cNvSpPr>
            <a:spLocks noGrp="1"/>
          </p:cNvSpPr>
          <p:nvPr>
            <p:ph type="title"/>
          </p:nvPr>
        </p:nvSpPr>
        <p:spPr>
          <a:xfrm>
            <a:off x="863029" y="1012004"/>
            <a:ext cx="3416158" cy="4795408"/>
          </a:xfrm>
        </p:spPr>
        <p:txBody>
          <a:bodyPr>
            <a:normAutofit/>
          </a:bodyPr>
          <a:lstStyle/>
          <a:p>
            <a:r>
              <a:rPr lang="en-US">
                <a:solidFill>
                  <a:srgbClr val="FFFFFF"/>
                </a:solidFill>
              </a:rPr>
              <a:t>Preprocessing and Feature Engineering</a:t>
            </a:r>
          </a:p>
        </p:txBody>
      </p:sp>
      <p:graphicFrame>
        <p:nvGraphicFramePr>
          <p:cNvPr id="35" name="Content Placeholder 2">
            <a:extLst>
              <a:ext uri="{FF2B5EF4-FFF2-40B4-BE49-F238E27FC236}">
                <a16:creationId xmlns:a16="http://schemas.microsoft.com/office/drawing/2014/main" id="{1C204512-C107-4743-AC5C-9D86791CB8D4}"/>
              </a:ext>
            </a:extLst>
          </p:cNvPr>
          <p:cNvGraphicFramePr>
            <a:graphicFrameLocks noGrp="1"/>
          </p:cNvGraphicFramePr>
          <p:nvPr>
            <p:ph idx="1"/>
            <p:extLst>
              <p:ext uri="{D42A27DB-BD31-4B8C-83A1-F6EECF244321}">
                <p14:modId xmlns:p14="http://schemas.microsoft.com/office/powerpoint/2010/main" val="40590798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D88F172E-A4AB-9F47-8822-EA2F308A220A}"/>
              </a:ext>
            </a:extLst>
          </p:cNvPr>
          <p:cNvPicPr>
            <a:picLocks noChangeAspect="1"/>
          </p:cNvPicPr>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692619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35ECD-0DAE-334B-81CF-83D68CF6B83C}"/>
              </a:ext>
            </a:extLst>
          </p:cNvPr>
          <p:cNvPicPr>
            <a:picLocks noChangeAspect="1"/>
          </p:cNvPicPr>
          <p:nvPr/>
        </p:nvPicPr>
        <p:blipFill>
          <a:blip r:embed="rId2"/>
          <a:stretch>
            <a:fillRect/>
          </a:stretch>
        </p:blipFill>
        <p:spPr>
          <a:xfrm>
            <a:off x="0" y="1240311"/>
            <a:ext cx="11972945" cy="4896362"/>
          </a:xfrm>
          <a:prstGeom prst="rect">
            <a:avLst/>
          </a:prstGeom>
        </p:spPr>
      </p:pic>
    </p:spTree>
    <p:extLst>
      <p:ext uri="{BB962C8B-B14F-4D97-AF65-F5344CB8AC3E}">
        <p14:creationId xmlns:p14="http://schemas.microsoft.com/office/powerpoint/2010/main" val="272132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D851-0624-154B-B6D7-2A44CAAA2333}"/>
              </a:ext>
            </a:extLst>
          </p:cNvPr>
          <p:cNvSpPr>
            <a:spLocks noGrp="1"/>
          </p:cNvSpPr>
          <p:nvPr>
            <p:ph type="title"/>
          </p:nvPr>
        </p:nvSpPr>
        <p:spPr>
          <a:xfrm>
            <a:off x="762001" y="803325"/>
            <a:ext cx="5314536" cy="1325563"/>
          </a:xfrm>
        </p:spPr>
        <p:txBody>
          <a:bodyPr>
            <a:normAutofit/>
          </a:bodyPr>
          <a:lstStyle/>
          <a:p>
            <a:r>
              <a:rPr lang="en-US" dirty="0"/>
              <a:t>Model Evaluation</a:t>
            </a:r>
          </a:p>
        </p:txBody>
      </p:sp>
      <p:sp>
        <p:nvSpPr>
          <p:cNvPr id="3" name="Content Placeholder 2">
            <a:extLst>
              <a:ext uri="{FF2B5EF4-FFF2-40B4-BE49-F238E27FC236}">
                <a16:creationId xmlns:a16="http://schemas.microsoft.com/office/drawing/2014/main" id="{EAB6DDF6-0063-9540-9ED9-B2750806EEA9}"/>
              </a:ext>
            </a:extLst>
          </p:cNvPr>
          <p:cNvSpPr>
            <a:spLocks noGrp="1"/>
          </p:cNvSpPr>
          <p:nvPr>
            <p:ph idx="1"/>
          </p:nvPr>
        </p:nvSpPr>
        <p:spPr>
          <a:xfrm>
            <a:off x="762000" y="2279018"/>
            <a:ext cx="5314543" cy="4245072"/>
          </a:xfrm>
        </p:spPr>
        <p:txBody>
          <a:bodyPr anchor="t">
            <a:normAutofit/>
          </a:bodyPr>
          <a:lstStyle/>
          <a:p>
            <a:pPr marL="0" indent="0">
              <a:buNone/>
            </a:pPr>
            <a:r>
              <a:rPr lang="en-US" sz="1800" dirty="0"/>
              <a:t>Model used : Random Forest</a:t>
            </a:r>
          </a:p>
          <a:p>
            <a:pPr marL="0" indent="0">
              <a:buNone/>
            </a:pPr>
            <a:r>
              <a:rPr lang="en-US" sz="1800" dirty="0"/>
              <a:t>Hyperparameters:</a:t>
            </a:r>
          </a:p>
          <a:p>
            <a:pPr marL="457200" lvl="1" indent="0">
              <a:buNone/>
            </a:pPr>
            <a:r>
              <a:rPr lang="en-US" sz="1800" dirty="0"/>
              <a:t>max depth = 11</a:t>
            </a:r>
            <a:br>
              <a:rPr lang="en-US" sz="1800" dirty="0"/>
            </a:br>
            <a:r>
              <a:rPr lang="en-US" sz="1800" dirty="0"/>
              <a:t>max features = 60</a:t>
            </a:r>
            <a:br>
              <a:rPr lang="en-US" sz="1800" dirty="0"/>
            </a:br>
            <a:r>
              <a:rPr lang="en-US" sz="1800" dirty="0"/>
              <a:t>min samples leaf = 4</a:t>
            </a:r>
            <a:br>
              <a:rPr lang="en-US" sz="1800" dirty="0"/>
            </a:br>
            <a:r>
              <a:rPr lang="en-US" sz="1800" dirty="0"/>
              <a:t>n estimators = 30</a:t>
            </a:r>
          </a:p>
          <a:p>
            <a:pPr marL="0" indent="0">
              <a:buNone/>
            </a:pPr>
            <a:r>
              <a:rPr lang="en-US" sz="1800" dirty="0"/>
              <a:t>Scores: 			Baseline:  75%</a:t>
            </a:r>
          </a:p>
          <a:p>
            <a:pPr marL="0" indent="0">
              <a:buNone/>
            </a:pPr>
            <a:r>
              <a:rPr lang="en-US" sz="1800" dirty="0"/>
              <a:t>train: 88%</a:t>
            </a:r>
            <a:br>
              <a:rPr lang="en-US" sz="1800" dirty="0"/>
            </a:br>
            <a:r>
              <a:rPr lang="en-US" sz="1800" dirty="0"/>
              <a:t>test: 86%</a:t>
            </a:r>
          </a:p>
          <a:p>
            <a:pPr marL="0" indent="0">
              <a:buNone/>
            </a:pPr>
            <a:r>
              <a:rPr lang="en-US" sz="1800" dirty="0"/>
              <a:t>CVS = 85.8%</a:t>
            </a:r>
          </a:p>
          <a:p>
            <a:pPr marL="0" indent="0">
              <a:buNone/>
            </a:pPr>
            <a:endParaRPr lang="en-US" sz="1800" dirty="0"/>
          </a:p>
          <a:p>
            <a:pPr marL="0" indent="0">
              <a:buNone/>
            </a:pPr>
            <a:r>
              <a:rPr lang="en-US" sz="1800" dirty="0"/>
              <a:t>Specificity: 94%</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Presentation with Checklist">
            <a:extLst>
              <a:ext uri="{FF2B5EF4-FFF2-40B4-BE49-F238E27FC236}">
                <a16:creationId xmlns:a16="http://schemas.microsoft.com/office/drawing/2014/main" id="{BA66A9CE-E668-4689-9A50-2E42243F31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6343328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D45439-0663-504A-8A4E-75DE0926DC48}"/>
              </a:ext>
            </a:extLst>
          </p:cNvPr>
          <p:cNvSpPr>
            <a:spLocks noGrp="1"/>
          </p:cNvSpPr>
          <p:nvPr>
            <p:ph type="title"/>
          </p:nvPr>
        </p:nvSpPr>
        <p:spPr>
          <a:xfrm>
            <a:off x="655320" y="365125"/>
            <a:ext cx="9013052" cy="1623312"/>
          </a:xfrm>
        </p:spPr>
        <p:txBody>
          <a:bodyPr anchor="b">
            <a:normAutofit/>
          </a:bodyPr>
          <a:lstStyle/>
          <a:p>
            <a:r>
              <a:rPr lang="en-US" sz="4000" dirty="0"/>
              <a:t>Conclusion</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3DA329-1150-F845-96D3-166D9E7A4A68}"/>
              </a:ext>
            </a:extLst>
          </p:cNvPr>
          <p:cNvSpPr>
            <a:spLocks noGrp="1"/>
          </p:cNvSpPr>
          <p:nvPr>
            <p:ph idx="1"/>
          </p:nvPr>
        </p:nvSpPr>
        <p:spPr>
          <a:xfrm>
            <a:off x="763660" y="2557853"/>
            <a:ext cx="8904711" cy="4028291"/>
          </a:xfrm>
        </p:spPr>
        <p:txBody>
          <a:bodyPr>
            <a:normAutofit lnSpcReduction="10000"/>
          </a:bodyPr>
          <a:lstStyle/>
          <a:p>
            <a:pPr marL="0" indent="0">
              <a:buNone/>
            </a:pPr>
            <a:r>
              <a:rPr lang="en-US" sz="2600" dirty="0"/>
              <a:t>Random forest is a reliable and fast model that performed well in predicting an individual's wages.</a:t>
            </a:r>
          </a:p>
          <a:p>
            <a:pPr marL="0" indent="0">
              <a:buNone/>
            </a:pPr>
            <a:endParaRPr lang="en-US" sz="2600" dirty="0"/>
          </a:p>
          <a:p>
            <a:pPr marL="0" indent="0">
              <a:buNone/>
            </a:pPr>
            <a:r>
              <a:rPr lang="en-US" sz="2600" dirty="0"/>
              <a:t>Key Takeaways:</a:t>
            </a:r>
          </a:p>
          <a:p>
            <a:r>
              <a:rPr lang="en-US" sz="2600" dirty="0"/>
              <a:t>Optimized for specificity with a score of 94%</a:t>
            </a:r>
          </a:p>
          <a:p>
            <a:r>
              <a:rPr lang="en-US" sz="2600" dirty="0"/>
              <a:t>Demographic information introduces bias</a:t>
            </a:r>
          </a:p>
          <a:p>
            <a:r>
              <a:rPr lang="en-US" sz="2600" dirty="0"/>
              <a:t>Factors affecting wage that are intuitive (age, education level)</a:t>
            </a:r>
          </a:p>
          <a:p>
            <a:r>
              <a:rPr lang="en-US" sz="2600" dirty="0"/>
              <a:t>Factors affecting wage that are not intuitive (married to a civilian)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8866959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256</Words>
  <Application>Microsoft Macintosh PowerPoint</Application>
  <PresentationFormat>Widescreen</PresentationFormat>
  <Paragraphs>36</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Predicting Wage Level from  U.S. Census Data using Random Forest Machine Learning  Model </vt:lpstr>
      <vt:lpstr>PROBLEM</vt:lpstr>
      <vt:lpstr>Data Collection and EDA</vt:lpstr>
      <vt:lpstr>Preprocessing and Feature Engineering</vt:lpstr>
      <vt:lpstr>PowerPoint Presentation</vt:lpstr>
      <vt:lpstr>Model 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Wage Level from  U.S. Census Data using Random Forest Machine Learning  Model </dc:title>
  <dc:creator>Eddie Reed</dc:creator>
  <cp:lastModifiedBy>Microsoft Office User</cp:lastModifiedBy>
  <cp:revision>3</cp:revision>
  <dcterms:created xsi:type="dcterms:W3CDTF">2019-10-21T20:22:47Z</dcterms:created>
  <dcterms:modified xsi:type="dcterms:W3CDTF">2019-10-22T13:58:39Z</dcterms:modified>
</cp:coreProperties>
</file>